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9.xml" ContentType="application/vnd.openxmlformats-officedocument.presentationml.notesSlide+xml"/>
  <Default Extension="doc" ContentType="application/msword"/>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32" r:id="rId1"/>
  </p:sldMasterIdLst>
  <p:notesMasterIdLst>
    <p:notesMasterId r:id="rId27"/>
  </p:notesMasterIdLst>
  <p:sldIdLst>
    <p:sldId id="352" r:id="rId2"/>
    <p:sldId id="291" r:id="rId3"/>
    <p:sldId id="353" r:id="rId4"/>
    <p:sldId id="355" r:id="rId5"/>
    <p:sldId id="356" r:id="rId6"/>
    <p:sldId id="380" r:id="rId7"/>
    <p:sldId id="357" r:id="rId8"/>
    <p:sldId id="381" r:id="rId9"/>
    <p:sldId id="382" r:id="rId10"/>
    <p:sldId id="376" r:id="rId11"/>
    <p:sldId id="377" r:id="rId12"/>
    <p:sldId id="378" r:id="rId13"/>
    <p:sldId id="379" r:id="rId14"/>
    <p:sldId id="358" r:id="rId15"/>
    <p:sldId id="360" r:id="rId16"/>
    <p:sldId id="383" r:id="rId17"/>
    <p:sldId id="361" r:id="rId18"/>
    <p:sldId id="363" r:id="rId19"/>
    <p:sldId id="365" r:id="rId20"/>
    <p:sldId id="375" r:id="rId21"/>
    <p:sldId id="366" r:id="rId22"/>
    <p:sldId id="367" r:id="rId23"/>
    <p:sldId id="369" r:id="rId24"/>
    <p:sldId id="384" r:id="rId25"/>
    <p:sldId id="370" r:id="rId26"/>
  </p:sldIdLst>
  <p:sldSz cx="10688638" cy="7562850"/>
  <p:notesSz cx="6858000" cy="9144000"/>
  <p:defaultTextStyle>
    <a:defPPr>
      <a:defRPr lang="en-US"/>
    </a:defPPr>
    <a:lvl1pPr marL="0" algn="l" defTabSz="520791" rtl="0" eaLnBrk="1" latinLnBrk="0" hangingPunct="1">
      <a:defRPr sz="2100" kern="1200">
        <a:solidFill>
          <a:schemeClr val="tx1"/>
        </a:solidFill>
        <a:latin typeface="+mn-lt"/>
        <a:ea typeface="+mn-ea"/>
        <a:cs typeface="+mn-cs"/>
      </a:defRPr>
    </a:lvl1pPr>
    <a:lvl2pPr marL="520791" algn="l" defTabSz="520791" rtl="0" eaLnBrk="1" latinLnBrk="0" hangingPunct="1">
      <a:defRPr sz="2100" kern="1200">
        <a:solidFill>
          <a:schemeClr val="tx1"/>
        </a:solidFill>
        <a:latin typeface="+mn-lt"/>
        <a:ea typeface="+mn-ea"/>
        <a:cs typeface="+mn-cs"/>
      </a:defRPr>
    </a:lvl2pPr>
    <a:lvl3pPr marL="1041584" algn="l" defTabSz="520791" rtl="0" eaLnBrk="1" latinLnBrk="0" hangingPunct="1">
      <a:defRPr sz="2100" kern="1200">
        <a:solidFill>
          <a:schemeClr val="tx1"/>
        </a:solidFill>
        <a:latin typeface="+mn-lt"/>
        <a:ea typeface="+mn-ea"/>
        <a:cs typeface="+mn-cs"/>
      </a:defRPr>
    </a:lvl3pPr>
    <a:lvl4pPr marL="1562376" algn="l" defTabSz="520791" rtl="0" eaLnBrk="1" latinLnBrk="0" hangingPunct="1">
      <a:defRPr sz="2100" kern="1200">
        <a:solidFill>
          <a:schemeClr val="tx1"/>
        </a:solidFill>
        <a:latin typeface="+mn-lt"/>
        <a:ea typeface="+mn-ea"/>
        <a:cs typeface="+mn-cs"/>
      </a:defRPr>
    </a:lvl4pPr>
    <a:lvl5pPr marL="2083169" algn="l" defTabSz="520791" rtl="0" eaLnBrk="1" latinLnBrk="0" hangingPunct="1">
      <a:defRPr sz="2100" kern="1200">
        <a:solidFill>
          <a:schemeClr val="tx1"/>
        </a:solidFill>
        <a:latin typeface="+mn-lt"/>
        <a:ea typeface="+mn-ea"/>
        <a:cs typeface="+mn-cs"/>
      </a:defRPr>
    </a:lvl5pPr>
    <a:lvl6pPr marL="2603960" algn="l" defTabSz="520791" rtl="0" eaLnBrk="1" latinLnBrk="0" hangingPunct="1">
      <a:defRPr sz="2100" kern="1200">
        <a:solidFill>
          <a:schemeClr val="tx1"/>
        </a:solidFill>
        <a:latin typeface="+mn-lt"/>
        <a:ea typeface="+mn-ea"/>
        <a:cs typeface="+mn-cs"/>
      </a:defRPr>
    </a:lvl6pPr>
    <a:lvl7pPr marL="3124754" algn="l" defTabSz="520791" rtl="0" eaLnBrk="1" latinLnBrk="0" hangingPunct="1">
      <a:defRPr sz="2100" kern="1200">
        <a:solidFill>
          <a:schemeClr val="tx1"/>
        </a:solidFill>
        <a:latin typeface="+mn-lt"/>
        <a:ea typeface="+mn-ea"/>
        <a:cs typeface="+mn-cs"/>
      </a:defRPr>
    </a:lvl7pPr>
    <a:lvl8pPr marL="3645546" algn="l" defTabSz="520791" rtl="0" eaLnBrk="1" latinLnBrk="0" hangingPunct="1">
      <a:defRPr sz="2100" kern="1200">
        <a:solidFill>
          <a:schemeClr val="tx1"/>
        </a:solidFill>
        <a:latin typeface="+mn-lt"/>
        <a:ea typeface="+mn-ea"/>
        <a:cs typeface="+mn-cs"/>
      </a:defRPr>
    </a:lvl8pPr>
    <a:lvl9pPr marL="4166338" algn="l" defTabSz="520791" rtl="0" eaLnBrk="1" latinLnBrk="0" hangingPunct="1">
      <a:defRPr sz="21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382">
          <p15:clr>
            <a:srgbClr val="A4A3A4"/>
          </p15:clr>
        </p15:guide>
        <p15:guide id="2" pos="336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clrMru>
    <a:srgbClr val="FFCC66"/>
    <a:srgbClr val="FFFF66"/>
    <a:srgbClr val="99FFCC"/>
    <a:srgbClr val="1A0CA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638B1855-1B75-4FBE-930C-398BA8C253C6}" styleName="Themed Style 2 - Accent 6">
    <a:tblBg>
      <a:fillRef idx="3">
        <a:schemeClr val="accent6"/>
      </a:fillRef>
      <a:effectRef idx="3">
        <a:schemeClr val="accent6"/>
      </a:effectRef>
    </a:tblBg>
    <a:wholeTbl>
      <a:tcTxStyle>
        <a:fontRef idx="minor">
          <a:scrgbClr r="0" g="0" b="0"/>
        </a:fontRef>
        <a:schemeClr val="lt1"/>
      </a:tcTxStyle>
      <a:tcStyle>
        <a:tcBdr>
          <a:left>
            <a:lnRef idx="1">
              <a:schemeClr val="accent6">
                <a:tint val="50000"/>
              </a:schemeClr>
            </a:lnRef>
          </a:left>
          <a:right>
            <a:lnRef idx="1">
              <a:schemeClr val="accent6">
                <a:tint val="50000"/>
              </a:schemeClr>
            </a:lnRef>
          </a:right>
          <a:top>
            <a:lnRef idx="1">
              <a:schemeClr val="accent6">
                <a:tint val="50000"/>
              </a:schemeClr>
            </a:lnRef>
          </a:top>
          <a:bottom>
            <a:lnRef idx="1">
              <a:schemeClr val="accent6">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16D9F66E-5EB9-4882-86FB-DCBF35E3C3E4}" styleName="Medium Style 4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horzBarState="maximized">
    <p:restoredLeft sz="21618" autoAdjust="0"/>
    <p:restoredTop sz="94660"/>
  </p:normalViewPr>
  <p:slideViewPr>
    <p:cSldViewPr snapToGrid="0" snapToObjects="1">
      <p:cViewPr varScale="1">
        <p:scale>
          <a:sx n="79" d="100"/>
          <a:sy n="79" d="100"/>
        </p:scale>
        <p:origin x="-893" y="-72"/>
      </p:cViewPr>
      <p:guideLst>
        <p:guide orient="horz" pos="2382"/>
        <p:guide pos="3367"/>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0A6C59D-2ADB-4BF0-8896-32FC141D5EA5}" type="datetimeFigureOut">
              <a:rPr lang="tr-TR" smtClean="0"/>
              <a:pPr/>
              <a:t>15.08.2023</a:t>
            </a:fld>
            <a:endParaRPr lang="tr-TR" dirty="0"/>
          </a:p>
        </p:txBody>
      </p:sp>
      <p:sp>
        <p:nvSpPr>
          <p:cNvPr id="4" name="Slide Image Placeholder 3"/>
          <p:cNvSpPr>
            <a:spLocks noGrp="1" noRot="1" noChangeAspect="1"/>
          </p:cNvSpPr>
          <p:nvPr>
            <p:ph type="sldImg" idx="2"/>
          </p:nvPr>
        </p:nvSpPr>
        <p:spPr>
          <a:xfrm>
            <a:off x="1006475" y="685800"/>
            <a:ext cx="4845050" cy="3429000"/>
          </a:xfrm>
          <a:prstGeom prst="rect">
            <a:avLst/>
          </a:prstGeom>
          <a:noFill/>
          <a:ln w="12700">
            <a:solidFill>
              <a:prstClr val="black"/>
            </a:solidFill>
          </a:ln>
        </p:spPr>
        <p:txBody>
          <a:bodyPr vert="horz" lIns="91440" tIns="45720" rIns="91440" bIns="45720" rtlCol="0" anchor="ctr"/>
          <a:lstStyle/>
          <a:p>
            <a:endParaRPr lang="tr-TR"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tr-T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4CFBF0F-2DCB-48B9-B2F2-C74BE3BB205E}" type="slidenum">
              <a:rPr lang="tr-TR" smtClean="0"/>
              <a:pPr/>
              <a:t>‹#›</a:t>
            </a:fld>
            <a:endParaRPr lang="tr-TR" dirty="0"/>
          </a:p>
        </p:txBody>
      </p:sp>
    </p:spTree>
    <p:extLst>
      <p:ext uri="{BB962C8B-B14F-4D97-AF65-F5344CB8AC3E}">
        <p14:creationId xmlns="" xmlns:p14="http://schemas.microsoft.com/office/powerpoint/2010/main" val="2907802528"/>
      </p:ext>
    </p:extLst>
  </p:cSld>
  <p:clrMap bg1="lt1" tx1="dk1" bg2="lt2" tx2="dk2" accent1="accent1" accent2="accent2" accent3="accent3" accent4="accent4" accent5="accent5" accent6="accent6" hlink="hlink" folHlink="folHlink"/>
  <p:notesStyle>
    <a:lvl1pPr marL="0" algn="l" defTabSz="913269" rtl="0" eaLnBrk="1" latinLnBrk="0" hangingPunct="1">
      <a:defRPr sz="1300" kern="1200">
        <a:solidFill>
          <a:schemeClr val="tx1"/>
        </a:solidFill>
        <a:latin typeface="+mn-lt"/>
        <a:ea typeface="+mn-ea"/>
        <a:cs typeface="+mn-cs"/>
      </a:defRPr>
    </a:lvl1pPr>
    <a:lvl2pPr marL="456630" algn="l" defTabSz="913269" rtl="0" eaLnBrk="1" latinLnBrk="0" hangingPunct="1">
      <a:defRPr sz="1300" kern="1200">
        <a:solidFill>
          <a:schemeClr val="tx1"/>
        </a:solidFill>
        <a:latin typeface="+mn-lt"/>
        <a:ea typeface="+mn-ea"/>
        <a:cs typeface="+mn-cs"/>
      </a:defRPr>
    </a:lvl2pPr>
    <a:lvl3pPr marL="913269" algn="l" defTabSz="913269" rtl="0" eaLnBrk="1" latinLnBrk="0" hangingPunct="1">
      <a:defRPr sz="1300" kern="1200">
        <a:solidFill>
          <a:schemeClr val="tx1"/>
        </a:solidFill>
        <a:latin typeface="+mn-lt"/>
        <a:ea typeface="+mn-ea"/>
        <a:cs typeface="+mn-cs"/>
      </a:defRPr>
    </a:lvl3pPr>
    <a:lvl4pPr marL="1369902" algn="l" defTabSz="913269" rtl="0" eaLnBrk="1" latinLnBrk="0" hangingPunct="1">
      <a:defRPr sz="1300" kern="1200">
        <a:solidFill>
          <a:schemeClr val="tx1"/>
        </a:solidFill>
        <a:latin typeface="+mn-lt"/>
        <a:ea typeface="+mn-ea"/>
        <a:cs typeface="+mn-cs"/>
      </a:defRPr>
    </a:lvl4pPr>
    <a:lvl5pPr marL="1826539" algn="l" defTabSz="913269" rtl="0" eaLnBrk="1" latinLnBrk="0" hangingPunct="1">
      <a:defRPr sz="1300" kern="1200">
        <a:solidFill>
          <a:schemeClr val="tx1"/>
        </a:solidFill>
        <a:latin typeface="+mn-lt"/>
        <a:ea typeface="+mn-ea"/>
        <a:cs typeface="+mn-cs"/>
      </a:defRPr>
    </a:lvl5pPr>
    <a:lvl6pPr marL="2283173" algn="l" defTabSz="913269" rtl="0" eaLnBrk="1" latinLnBrk="0" hangingPunct="1">
      <a:defRPr sz="1300" kern="1200">
        <a:solidFill>
          <a:schemeClr val="tx1"/>
        </a:solidFill>
        <a:latin typeface="+mn-lt"/>
        <a:ea typeface="+mn-ea"/>
        <a:cs typeface="+mn-cs"/>
      </a:defRPr>
    </a:lvl6pPr>
    <a:lvl7pPr marL="2739808" algn="l" defTabSz="913269" rtl="0" eaLnBrk="1" latinLnBrk="0" hangingPunct="1">
      <a:defRPr sz="1300" kern="1200">
        <a:solidFill>
          <a:schemeClr val="tx1"/>
        </a:solidFill>
        <a:latin typeface="+mn-lt"/>
        <a:ea typeface="+mn-ea"/>
        <a:cs typeface="+mn-cs"/>
      </a:defRPr>
    </a:lvl7pPr>
    <a:lvl8pPr marL="3196446" algn="l" defTabSz="913269" rtl="0" eaLnBrk="1" latinLnBrk="0" hangingPunct="1">
      <a:defRPr sz="1300" kern="1200">
        <a:solidFill>
          <a:schemeClr val="tx1"/>
        </a:solidFill>
        <a:latin typeface="+mn-lt"/>
        <a:ea typeface="+mn-ea"/>
        <a:cs typeface="+mn-cs"/>
      </a:defRPr>
    </a:lvl8pPr>
    <a:lvl9pPr marL="3653080" algn="l" defTabSz="913269"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www.egitimhane.com/"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300" u="sng" kern="1200" dirty="0" smtClean="0">
                <a:solidFill>
                  <a:schemeClr val="tx1"/>
                </a:solidFill>
                <a:latin typeface="+mn-lt"/>
                <a:ea typeface="+mn-ea"/>
                <a:cs typeface="+mn-cs"/>
                <a:hlinkClick r:id="rId3"/>
              </a:rPr>
              <a:t>www.</a:t>
            </a:r>
            <a:r>
              <a:rPr lang="tr-TR" sz="1300" u="sng" kern="1200" dirty="0" err="1" smtClean="0">
                <a:solidFill>
                  <a:schemeClr val="tx1"/>
                </a:solidFill>
                <a:latin typeface="+mn-lt"/>
                <a:ea typeface="+mn-ea"/>
                <a:cs typeface="+mn-cs"/>
                <a:hlinkClick r:id="rId3"/>
              </a:rPr>
              <a:t>egitimhane</a:t>
            </a:r>
            <a:r>
              <a:rPr lang="tr-TR" sz="13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04CFBF0F-2DCB-48B9-B2F2-C74BE3BB205E}" type="slidenum">
              <a:rPr lang="tr-TR" smtClean="0"/>
              <a:pPr/>
              <a:t>2</a:t>
            </a:fld>
            <a:endParaRPr lang="tr-T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300" u="sng" kern="1200" dirty="0" smtClean="0">
                <a:solidFill>
                  <a:schemeClr val="tx1"/>
                </a:solidFill>
                <a:latin typeface="+mn-lt"/>
                <a:ea typeface="+mn-ea"/>
                <a:cs typeface="+mn-cs"/>
                <a:hlinkClick r:id="rId3"/>
              </a:rPr>
              <a:t>www.</a:t>
            </a:r>
            <a:r>
              <a:rPr lang="tr-TR" sz="1300" u="sng" kern="1200" dirty="0" err="1" smtClean="0">
                <a:solidFill>
                  <a:schemeClr val="tx1"/>
                </a:solidFill>
                <a:latin typeface="+mn-lt"/>
                <a:ea typeface="+mn-ea"/>
                <a:cs typeface="+mn-cs"/>
                <a:hlinkClick r:id="rId3"/>
              </a:rPr>
              <a:t>egitimhane</a:t>
            </a:r>
            <a:r>
              <a:rPr lang="tr-TR" sz="13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04CFBF0F-2DCB-48B9-B2F2-C74BE3BB205E}" type="slidenum">
              <a:rPr lang="tr-TR" smtClean="0"/>
              <a:pPr/>
              <a:t>5</a:t>
            </a:fld>
            <a:endParaRPr lang="tr-T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300" u="sng" kern="1200" dirty="0" smtClean="0">
                <a:solidFill>
                  <a:schemeClr val="tx1"/>
                </a:solidFill>
                <a:latin typeface="+mn-lt"/>
                <a:ea typeface="+mn-ea"/>
                <a:cs typeface="+mn-cs"/>
                <a:hlinkClick r:id="rId3"/>
              </a:rPr>
              <a:t>www.</a:t>
            </a:r>
            <a:r>
              <a:rPr lang="tr-TR" sz="1300" u="sng" kern="1200" dirty="0" err="1" smtClean="0">
                <a:solidFill>
                  <a:schemeClr val="tx1"/>
                </a:solidFill>
                <a:latin typeface="+mn-lt"/>
                <a:ea typeface="+mn-ea"/>
                <a:cs typeface="+mn-cs"/>
                <a:hlinkClick r:id="rId3"/>
              </a:rPr>
              <a:t>egitimhane</a:t>
            </a:r>
            <a:r>
              <a:rPr lang="tr-TR" sz="13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04CFBF0F-2DCB-48B9-B2F2-C74BE3BB205E}" type="slidenum">
              <a:rPr lang="tr-TR" smtClean="0"/>
              <a:pPr/>
              <a:t>8</a:t>
            </a:fld>
            <a:endParaRPr lang="tr-T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300" u="sng" kern="1200" dirty="0" smtClean="0">
                <a:solidFill>
                  <a:schemeClr val="tx1"/>
                </a:solidFill>
                <a:latin typeface="+mn-lt"/>
                <a:ea typeface="+mn-ea"/>
                <a:cs typeface="+mn-cs"/>
                <a:hlinkClick r:id="rId3"/>
              </a:rPr>
              <a:t>www.</a:t>
            </a:r>
            <a:r>
              <a:rPr lang="tr-TR" sz="1300" u="sng" kern="1200" dirty="0" err="1" smtClean="0">
                <a:solidFill>
                  <a:schemeClr val="tx1"/>
                </a:solidFill>
                <a:latin typeface="+mn-lt"/>
                <a:ea typeface="+mn-ea"/>
                <a:cs typeface="+mn-cs"/>
                <a:hlinkClick r:id="rId3"/>
              </a:rPr>
              <a:t>egitimhane</a:t>
            </a:r>
            <a:r>
              <a:rPr lang="tr-TR" sz="13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04CFBF0F-2DCB-48B9-B2F2-C74BE3BB205E}" type="slidenum">
              <a:rPr lang="tr-TR" smtClean="0"/>
              <a:pPr/>
              <a:t>13</a:t>
            </a:fld>
            <a:endParaRPr lang="tr-T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300" u="sng" kern="1200" dirty="0" smtClean="0">
                <a:solidFill>
                  <a:schemeClr val="tx1"/>
                </a:solidFill>
                <a:latin typeface="+mn-lt"/>
                <a:ea typeface="+mn-ea"/>
                <a:cs typeface="+mn-cs"/>
                <a:hlinkClick r:id="rId3"/>
              </a:rPr>
              <a:t>www.</a:t>
            </a:r>
            <a:r>
              <a:rPr lang="tr-TR" sz="1300" u="sng" kern="1200" dirty="0" err="1" smtClean="0">
                <a:solidFill>
                  <a:schemeClr val="tx1"/>
                </a:solidFill>
                <a:latin typeface="+mn-lt"/>
                <a:ea typeface="+mn-ea"/>
                <a:cs typeface="+mn-cs"/>
                <a:hlinkClick r:id="rId3"/>
              </a:rPr>
              <a:t>egitimhane</a:t>
            </a:r>
            <a:r>
              <a:rPr lang="tr-TR" sz="13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04CFBF0F-2DCB-48B9-B2F2-C74BE3BB205E}" type="slidenum">
              <a:rPr lang="tr-TR" smtClean="0"/>
              <a:pPr/>
              <a:t>16</a:t>
            </a:fld>
            <a:endParaRPr lang="tr-T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300" u="sng" kern="1200" dirty="0" smtClean="0">
                <a:solidFill>
                  <a:schemeClr val="tx1"/>
                </a:solidFill>
                <a:latin typeface="+mn-lt"/>
                <a:ea typeface="+mn-ea"/>
                <a:cs typeface="+mn-cs"/>
                <a:hlinkClick r:id="rId3"/>
              </a:rPr>
              <a:t>www.</a:t>
            </a:r>
            <a:r>
              <a:rPr lang="tr-TR" sz="1300" u="sng" kern="1200" dirty="0" err="1" smtClean="0">
                <a:solidFill>
                  <a:schemeClr val="tx1"/>
                </a:solidFill>
                <a:latin typeface="+mn-lt"/>
                <a:ea typeface="+mn-ea"/>
                <a:cs typeface="+mn-cs"/>
                <a:hlinkClick r:id="rId3"/>
              </a:rPr>
              <a:t>egitimhane</a:t>
            </a:r>
            <a:r>
              <a:rPr lang="tr-TR" sz="13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04CFBF0F-2DCB-48B9-B2F2-C74BE3BB205E}" type="slidenum">
              <a:rPr lang="tr-TR" smtClean="0"/>
              <a:pPr/>
              <a:t>18</a:t>
            </a:fld>
            <a:endParaRPr lang="tr-T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300" u="sng" kern="1200" dirty="0" smtClean="0">
                <a:solidFill>
                  <a:schemeClr val="tx1"/>
                </a:solidFill>
                <a:latin typeface="+mn-lt"/>
                <a:ea typeface="+mn-ea"/>
                <a:cs typeface="+mn-cs"/>
                <a:hlinkClick r:id="rId3"/>
              </a:rPr>
              <a:t>www.</a:t>
            </a:r>
            <a:r>
              <a:rPr lang="tr-TR" sz="1300" u="sng" kern="1200" dirty="0" err="1" smtClean="0">
                <a:solidFill>
                  <a:schemeClr val="tx1"/>
                </a:solidFill>
                <a:latin typeface="+mn-lt"/>
                <a:ea typeface="+mn-ea"/>
                <a:cs typeface="+mn-cs"/>
                <a:hlinkClick r:id="rId3"/>
              </a:rPr>
              <a:t>egitimhane</a:t>
            </a:r>
            <a:r>
              <a:rPr lang="tr-TR" sz="13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04CFBF0F-2DCB-48B9-B2F2-C74BE3BB205E}" type="slidenum">
              <a:rPr lang="tr-TR" smtClean="0"/>
              <a:pPr/>
              <a:t>20</a:t>
            </a:fld>
            <a:endParaRPr lang="tr-T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r>
              <a:rPr lang="tr-TR" sz="1300" u="sng" kern="1200" dirty="0" smtClean="0">
                <a:solidFill>
                  <a:schemeClr val="tx1"/>
                </a:solidFill>
                <a:latin typeface="+mn-lt"/>
                <a:ea typeface="+mn-ea"/>
                <a:cs typeface="+mn-cs"/>
                <a:hlinkClick r:id="rId3"/>
              </a:rPr>
              <a:t>www.</a:t>
            </a:r>
            <a:r>
              <a:rPr lang="tr-TR" sz="1300" u="sng" kern="1200" dirty="0" err="1" smtClean="0">
                <a:solidFill>
                  <a:schemeClr val="tx1"/>
                </a:solidFill>
                <a:latin typeface="+mn-lt"/>
                <a:ea typeface="+mn-ea"/>
                <a:cs typeface="+mn-cs"/>
                <a:hlinkClick r:id="rId3"/>
              </a:rPr>
              <a:t>egitimhane</a:t>
            </a:r>
            <a:r>
              <a:rPr lang="tr-TR" sz="1300" u="sng" kern="1200" dirty="0" smtClean="0">
                <a:solidFill>
                  <a:schemeClr val="tx1"/>
                </a:solidFill>
                <a:latin typeface="+mn-lt"/>
                <a:ea typeface="+mn-ea"/>
                <a:cs typeface="+mn-cs"/>
                <a:hlinkClick r:id="rId3"/>
              </a:rPr>
              <a:t>.com</a:t>
            </a:r>
            <a:endParaRPr lang="tr-TR" dirty="0"/>
          </a:p>
        </p:txBody>
      </p:sp>
      <p:sp>
        <p:nvSpPr>
          <p:cNvPr id="4" name="3 Slayt Numarası Yer Tutucusu"/>
          <p:cNvSpPr>
            <a:spLocks noGrp="1"/>
          </p:cNvSpPr>
          <p:nvPr>
            <p:ph type="sldNum" sz="quarter" idx="10"/>
          </p:nvPr>
        </p:nvSpPr>
        <p:spPr/>
        <p:txBody>
          <a:bodyPr/>
          <a:lstStyle/>
          <a:p>
            <a:fld id="{04CFBF0F-2DCB-48B9-B2F2-C74BE3BB205E}" type="slidenum">
              <a:rPr lang="tr-TR" smtClean="0"/>
              <a:pPr/>
              <a:t>24</a:t>
            </a:fld>
            <a:endParaRPr lang="tr-T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Slayt Görüntüsü Yer Tutucusu"/>
          <p:cNvSpPr>
            <a:spLocks noGrp="1" noRot="1" noChangeAspect="1"/>
          </p:cNvSpPr>
          <p:nvPr>
            <p:ph type="sldImg"/>
          </p:nvPr>
        </p:nvSpPr>
        <p:spPr/>
      </p:sp>
      <p:sp>
        <p:nvSpPr>
          <p:cNvPr id="3" name="2 Not Yer Tutucusu"/>
          <p:cNvSpPr>
            <a:spLocks noGrp="1"/>
          </p:cNvSpPr>
          <p:nvPr>
            <p:ph type="body" idx="1"/>
          </p:nvPr>
        </p:nvSpPr>
        <p:spPr/>
        <p:txBody>
          <a:bodyPr>
            <a:normAutofit/>
          </a:bodyPr>
          <a:lstStyle/>
          <a:p>
            <a:endParaRPr lang="tr-TR" dirty="0"/>
          </a:p>
        </p:txBody>
      </p:sp>
      <p:sp>
        <p:nvSpPr>
          <p:cNvPr id="4" name="3 Slayt Numarası Yer Tutucusu"/>
          <p:cNvSpPr>
            <a:spLocks noGrp="1"/>
          </p:cNvSpPr>
          <p:nvPr>
            <p:ph type="sldNum" sz="quarter" idx="10"/>
          </p:nvPr>
        </p:nvSpPr>
        <p:spPr/>
        <p:txBody>
          <a:bodyPr/>
          <a:lstStyle/>
          <a:p>
            <a:fld id="{04CFBF0F-2DCB-48B9-B2F2-C74BE3BB205E}" type="slidenum">
              <a:rPr lang="tr-TR" smtClean="0"/>
              <a:pPr/>
              <a:t>25</a:t>
            </a:fld>
            <a:endParaRPr lang="tr-TR"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Dik Üçgen 9"/>
          <p:cNvSpPr/>
          <p:nvPr/>
        </p:nvSpPr>
        <p:spPr>
          <a:xfrm>
            <a:off x="-2" y="5143518"/>
            <a:ext cx="10696924"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lIns="104287" tIns="52144" rIns="104287" bIns="52144" anchor="ctr"/>
          <a:lstStyle>
            <a:extLst/>
          </a:lstStyle>
          <a:p>
            <a:pPr algn="ctr" eaLnBrk="1" latinLnBrk="0" hangingPunct="1"/>
            <a:endParaRPr kumimoji="0" lang="en-US"/>
          </a:p>
        </p:txBody>
      </p:sp>
      <p:sp>
        <p:nvSpPr>
          <p:cNvPr id="9" name="Başlık 8"/>
          <p:cNvSpPr>
            <a:spLocks noGrp="1"/>
          </p:cNvSpPr>
          <p:nvPr>
            <p:ph type="ctrTitle"/>
          </p:nvPr>
        </p:nvSpPr>
        <p:spPr>
          <a:xfrm>
            <a:off x="801648" y="1932730"/>
            <a:ext cx="9085342" cy="2017820"/>
          </a:xfrm>
        </p:spPr>
        <p:txBody>
          <a:bodyPr vert="horz" anchor="b">
            <a:normAutofit/>
            <a:scene3d>
              <a:camera prst="orthographicFront"/>
              <a:lightRig rig="soft" dir="t"/>
            </a:scene3d>
            <a:sp3d prstMaterial="softEdge">
              <a:bevelT w="25400" h="25400"/>
            </a:sp3d>
          </a:bodyPr>
          <a:lstStyle>
            <a:lvl1pPr algn="r">
              <a:defRPr sz="55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Alt Başlık 16"/>
          <p:cNvSpPr>
            <a:spLocks noGrp="1"/>
          </p:cNvSpPr>
          <p:nvPr>
            <p:ph type="subTitle" idx="1"/>
          </p:nvPr>
        </p:nvSpPr>
        <p:spPr>
          <a:xfrm>
            <a:off x="801648" y="3982800"/>
            <a:ext cx="9085342" cy="1323007"/>
          </a:xfrm>
        </p:spPr>
        <p:txBody>
          <a:bodyPr lIns="52144" rIns="52144"/>
          <a:lstStyle>
            <a:lvl1pPr marL="0" marR="73001" indent="0" algn="r">
              <a:buNone/>
              <a:defRPr>
                <a:solidFill>
                  <a:schemeClr val="tx2"/>
                </a:solidFill>
              </a:defRPr>
            </a:lvl1pPr>
            <a:lvl2pPr marL="521437" indent="0" algn="ctr">
              <a:buNone/>
            </a:lvl2pPr>
            <a:lvl3pPr marL="1042873" indent="0" algn="ctr">
              <a:buNone/>
            </a:lvl3pPr>
            <a:lvl4pPr marL="1564310" indent="0" algn="ctr">
              <a:buNone/>
            </a:lvl4pPr>
            <a:lvl5pPr marL="2085746" indent="0" algn="ctr">
              <a:buNone/>
            </a:lvl5pPr>
            <a:lvl6pPr marL="2607183" indent="0" algn="ctr">
              <a:buNone/>
            </a:lvl6pPr>
            <a:lvl7pPr marL="3128620" indent="0" algn="ctr">
              <a:buNone/>
            </a:lvl7pPr>
            <a:lvl8pPr marL="3650056" indent="0" algn="ctr">
              <a:buNone/>
            </a:lvl8pPr>
            <a:lvl9pPr marL="4171493" indent="0" algn="ctr">
              <a:buNone/>
            </a:lvl9pPr>
            <a:extLst/>
          </a:lstStyle>
          <a:p>
            <a:r>
              <a:rPr kumimoji="0" lang="tr-TR" smtClean="0"/>
              <a:t>Asıl alt başlık stilini düzenlemek için tıklatın</a:t>
            </a:r>
            <a:endParaRPr kumimoji="0" lang="en-US"/>
          </a:p>
        </p:txBody>
      </p:sp>
      <p:grpSp>
        <p:nvGrpSpPr>
          <p:cNvPr id="2" name="Grup 1"/>
          <p:cNvGrpSpPr/>
          <p:nvPr/>
        </p:nvGrpSpPr>
        <p:grpSpPr>
          <a:xfrm>
            <a:off x="-4400" y="5462058"/>
            <a:ext cx="10693039" cy="2108608"/>
            <a:chOff x="-3765" y="4832896"/>
            <a:chExt cx="9147765" cy="2032192"/>
          </a:xfrm>
        </p:grpSpPr>
        <p:sp>
          <p:nvSpPr>
            <p:cNvPr id="7" name="Serbest Form 6"/>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Serbest Form 7"/>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Serbest Form 10"/>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Düz Bağlayıcı 11"/>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Veri Yer Tutucusu 29"/>
          <p:cNvSpPr>
            <a:spLocks noGrp="1"/>
          </p:cNvSpPr>
          <p:nvPr>
            <p:ph type="dt" sz="half" idx="10"/>
          </p:nvPr>
        </p:nvSpPr>
        <p:spPr/>
        <p:txBody>
          <a:bodyPr/>
          <a:lstStyle>
            <a:lvl1pPr>
              <a:defRPr>
                <a:solidFill>
                  <a:srgbClr val="FFFFFF"/>
                </a:solidFill>
              </a:defRPr>
            </a:lvl1pPr>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19" name="Altbilgi Yer Tutucusu 18"/>
          <p:cNvSpPr>
            <a:spLocks noGrp="1"/>
          </p:cNvSpPr>
          <p:nvPr>
            <p:ph type="ftr" sz="quarter" idx="11"/>
          </p:nvPr>
        </p:nvSpPr>
        <p:spPr/>
        <p:txBody>
          <a:bodyPr/>
          <a:lstStyle>
            <a:lvl1pPr>
              <a:defRPr>
                <a:solidFill>
                  <a:schemeClr val="accent1">
                    <a:tint val="20000"/>
                  </a:schemeClr>
                </a:solidFill>
              </a:defRPr>
            </a:lvl1pPr>
            <a:extLst/>
          </a:lstStyle>
          <a:p>
            <a:pPr defTabSz="520856"/>
            <a:endParaRPr lang="en-US" dirty="0">
              <a:solidFill>
                <a:prstClr val="black">
                  <a:tint val="75000"/>
                </a:prstClr>
              </a:solidFill>
            </a:endParaRPr>
          </a:p>
        </p:txBody>
      </p:sp>
      <p:sp>
        <p:nvSpPr>
          <p:cNvPr id="27" name="Slayt Numarası Yer Tutucusu 26"/>
          <p:cNvSpPr>
            <a:spLocks noGrp="1"/>
          </p:cNvSpPr>
          <p:nvPr>
            <p:ph type="sldNum" sz="quarter" idx="12"/>
          </p:nvPr>
        </p:nvSpPr>
        <p:spPr/>
        <p:txBody>
          <a:bodyPr/>
          <a:lstStyle>
            <a:lvl1pPr>
              <a:defRPr>
                <a:solidFill>
                  <a:srgbClr val="FFFFFF"/>
                </a:solidFill>
              </a:defRPr>
            </a:lvl1pPr>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534432" y="1633577"/>
            <a:ext cx="9619774" cy="4836862"/>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5" name="Altbilgi Yer Tutucusu 4"/>
          <p:cNvSpPr>
            <a:spLocks noGrp="1"/>
          </p:cNvSpPr>
          <p:nvPr>
            <p:ph type="ftr" sz="quarter" idx="11"/>
          </p:nvPr>
        </p:nvSpPr>
        <p:spPr/>
        <p:txBody>
          <a:bodyPr/>
          <a:lstStyle>
            <a:extLst/>
          </a:lstStyle>
          <a:p>
            <a:pPr defTabSz="520856"/>
            <a:endParaRPr lang="en-US" dirty="0">
              <a:solidFill>
                <a:prstClr val="black">
                  <a:tint val="75000"/>
                </a:prstClr>
              </a:solidFill>
            </a:endParaRPr>
          </a:p>
        </p:txBody>
      </p:sp>
      <p:sp>
        <p:nvSpPr>
          <p:cNvPr id="6" name="Slayt Numarası Yer Tutucusu 5"/>
          <p:cNvSpPr>
            <a:spLocks noGrp="1"/>
          </p:cNvSpPr>
          <p:nvPr>
            <p:ph type="sldNum" sz="quarter" idx="12"/>
          </p:nvPr>
        </p:nvSpPr>
        <p:spPr/>
        <p:txBody>
          <a:bodyPr/>
          <a:lstStyle>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p:cNvSpPr>
            <a:spLocks noGrp="1"/>
          </p:cNvSpPr>
          <p:nvPr>
            <p:ph type="title" orient="vert"/>
          </p:nvPr>
        </p:nvSpPr>
        <p:spPr>
          <a:xfrm>
            <a:off x="8000129" y="302867"/>
            <a:ext cx="2077727" cy="6167573"/>
          </a:xfrm>
        </p:spPr>
        <p:txBody>
          <a:bodyPr vert="eaVert"/>
          <a:lstStyle>
            <a:extLst/>
          </a:lstStyle>
          <a:p>
            <a:r>
              <a:rPr kumimoji="0" lang="tr-TR" smtClean="0"/>
              <a:t>Asıl başlık stili için tıklatın</a:t>
            </a:r>
            <a:endParaRPr kumimoji="0" lang="en-US"/>
          </a:p>
        </p:txBody>
      </p:sp>
      <p:sp>
        <p:nvSpPr>
          <p:cNvPr id="3" name="Dikey Metin Yer Tutucusu 2"/>
          <p:cNvSpPr>
            <a:spLocks noGrp="1"/>
          </p:cNvSpPr>
          <p:nvPr>
            <p:ph type="body" orient="vert" idx="1"/>
          </p:nvPr>
        </p:nvSpPr>
        <p:spPr>
          <a:xfrm>
            <a:off x="534432" y="302868"/>
            <a:ext cx="7392975" cy="61675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5" name="Altbilgi Yer Tutucusu 4"/>
          <p:cNvSpPr>
            <a:spLocks noGrp="1"/>
          </p:cNvSpPr>
          <p:nvPr>
            <p:ph type="ftr" sz="quarter" idx="11"/>
          </p:nvPr>
        </p:nvSpPr>
        <p:spPr/>
        <p:txBody>
          <a:bodyPr/>
          <a:lstStyle>
            <a:extLst/>
          </a:lstStyle>
          <a:p>
            <a:pPr defTabSz="520856"/>
            <a:endParaRPr lang="en-US" dirty="0">
              <a:solidFill>
                <a:prstClr val="black">
                  <a:tint val="75000"/>
                </a:prstClr>
              </a:solidFill>
            </a:endParaRPr>
          </a:p>
        </p:txBody>
      </p:sp>
      <p:sp>
        <p:nvSpPr>
          <p:cNvPr id="6" name="Slayt Numarası Yer Tutucusu 5"/>
          <p:cNvSpPr>
            <a:spLocks noGrp="1"/>
          </p:cNvSpPr>
          <p:nvPr>
            <p:ph type="sldNum" sz="quarter" idx="12"/>
          </p:nvPr>
        </p:nvSpPr>
        <p:spPr/>
        <p:txBody>
          <a:bodyPr/>
          <a:lstStyle>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İçerik Yer Tutucusu 2"/>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Veri Yer Tutucusu 3"/>
          <p:cNvSpPr>
            <a:spLocks noGrp="1"/>
          </p:cNvSpPr>
          <p:nvPr>
            <p:ph type="dt" sz="half" idx="10"/>
          </p:nvPr>
        </p:nvSpPr>
        <p:spPr/>
        <p:txBody>
          <a:bodyPr/>
          <a:lstStyle>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5" name="Altbilgi Yer Tutucusu 4"/>
          <p:cNvSpPr>
            <a:spLocks noGrp="1"/>
          </p:cNvSpPr>
          <p:nvPr>
            <p:ph type="ftr" sz="quarter" idx="11"/>
          </p:nvPr>
        </p:nvSpPr>
        <p:spPr/>
        <p:txBody>
          <a:bodyPr/>
          <a:lstStyle>
            <a:extLst/>
          </a:lstStyle>
          <a:p>
            <a:pPr defTabSz="520856"/>
            <a:endParaRPr lang="en-US" dirty="0">
              <a:solidFill>
                <a:prstClr val="black">
                  <a:tint val="75000"/>
                </a:prstClr>
              </a:solidFill>
            </a:endParaRPr>
          </a:p>
        </p:txBody>
      </p:sp>
      <p:sp>
        <p:nvSpPr>
          <p:cNvPr id="6" name="Slayt Numarası Yer Tutucusu 5"/>
          <p:cNvSpPr>
            <a:spLocks noGrp="1"/>
          </p:cNvSpPr>
          <p:nvPr>
            <p:ph type="sldNum" sz="quarter" idx="12"/>
          </p:nvPr>
        </p:nvSpPr>
        <p:spPr/>
        <p:txBody>
          <a:bodyPr/>
          <a:lstStyle>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
        <p:nvSpPr>
          <p:cNvPr id="7" name="Başlık 6"/>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Başlık 1"/>
          <p:cNvSpPr>
            <a:spLocks noGrp="1"/>
          </p:cNvSpPr>
          <p:nvPr>
            <p:ph type="title"/>
          </p:nvPr>
        </p:nvSpPr>
        <p:spPr>
          <a:xfrm>
            <a:off x="844403" y="1168627"/>
            <a:ext cx="9085342" cy="2016760"/>
          </a:xfrm>
        </p:spPr>
        <p:txBody>
          <a:bodyPr vert="horz" anchor="b">
            <a:normAutofit/>
            <a:scene3d>
              <a:camera prst="orthographicFront"/>
              <a:lightRig rig="soft" dir="t"/>
            </a:scene3d>
            <a:sp3d prstMaterial="softEdge">
              <a:bevelT w="25400" h="25400"/>
            </a:sp3d>
          </a:bodyPr>
          <a:lstStyle>
            <a:lvl1pPr algn="r">
              <a:buNone/>
              <a:defRPr sz="55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4585352" y="3233027"/>
            <a:ext cx="5344319" cy="1604418"/>
          </a:xfrm>
        </p:spPr>
        <p:txBody>
          <a:bodyPr lIns="104287" rIns="104287" anchor="t"/>
          <a:lstStyle>
            <a:lvl1pPr marL="0" indent="0" algn="l">
              <a:buNone/>
              <a:defRPr sz="2600">
                <a:solidFill>
                  <a:schemeClr val="tx1"/>
                </a:solidFill>
              </a:defRPr>
            </a:lvl1pPr>
            <a:lvl2pPr>
              <a:buNone/>
              <a:defRPr sz="2100">
                <a:solidFill>
                  <a:schemeClr val="tx1">
                    <a:tint val="75000"/>
                  </a:schemeClr>
                </a:solidFill>
              </a:defRPr>
            </a:lvl2pPr>
            <a:lvl3pPr>
              <a:buNone/>
              <a:defRPr sz="1800">
                <a:solidFill>
                  <a:schemeClr val="tx1">
                    <a:tint val="75000"/>
                  </a:schemeClr>
                </a:solidFill>
              </a:defRPr>
            </a:lvl3pPr>
            <a:lvl4pPr>
              <a:buNone/>
              <a:defRPr sz="1600">
                <a:solidFill>
                  <a:schemeClr val="tx1">
                    <a:tint val="75000"/>
                  </a:schemeClr>
                </a:solidFill>
              </a:defRPr>
            </a:lvl4pPr>
            <a:lvl5pPr>
              <a:buNone/>
              <a:defRPr sz="16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Veri Yer Tutucusu 3"/>
          <p:cNvSpPr>
            <a:spLocks noGrp="1"/>
          </p:cNvSpPr>
          <p:nvPr>
            <p:ph type="dt" sz="half" idx="10"/>
          </p:nvPr>
        </p:nvSpPr>
        <p:spPr/>
        <p:txBody>
          <a:bodyPr/>
          <a:lstStyle>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5" name="Altbilgi Yer Tutucusu 4"/>
          <p:cNvSpPr>
            <a:spLocks noGrp="1"/>
          </p:cNvSpPr>
          <p:nvPr>
            <p:ph type="ftr" sz="quarter" idx="11"/>
          </p:nvPr>
        </p:nvSpPr>
        <p:spPr/>
        <p:txBody>
          <a:bodyPr/>
          <a:lstStyle>
            <a:extLst/>
          </a:lstStyle>
          <a:p>
            <a:pPr defTabSz="520856"/>
            <a:endParaRPr lang="en-US" dirty="0">
              <a:solidFill>
                <a:prstClr val="black">
                  <a:tint val="75000"/>
                </a:prstClr>
              </a:solidFill>
            </a:endParaRPr>
          </a:p>
        </p:txBody>
      </p:sp>
      <p:sp>
        <p:nvSpPr>
          <p:cNvPr id="6" name="Slayt Numarası Yer Tutucusu 5"/>
          <p:cNvSpPr>
            <a:spLocks noGrp="1"/>
          </p:cNvSpPr>
          <p:nvPr>
            <p:ph type="sldNum" sz="quarter" idx="12"/>
          </p:nvPr>
        </p:nvSpPr>
        <p:spPr/>
        <p:txBody>
          <a:bodyPr/>
          <a:lstStyle>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
        <p:nvSpPr>
          <p:cNvPr id="7" name="Köşeli Çift Ayraç 6"/>
          <p:cNvSpPr/>
          <p:nvPr/>
        </p:nvSpPr>
        <p:spPr>
          <a:xfrm>
            <a:off x="4251001" y="3314368"/>
            <a:ext cx="213773" cy="252095"/>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extLst/>
          </a:lstStyle>
          <a:p>
            <a:pPr algn="l" eaLnBrk="1" latinLnBrk="0" hangingPunct="1"/>
            <a:endParaRPr kumimoji="0" lang="en-US"/>
          </a:p>
        </p:txBody>
      </p:sp>
      <p:sp>
        <p:nvSpPr>
          <p:cNvPr id="8" name="Köşeli Çift Ayraç 7"/>
          <p:cNvSpPr/>
          <p:nvPr/>
        </p:nvSpPr>
        <p:spPr>
          <a:xfrm>
            <a:off x="4033095" y="3314368"/>
            <a:ext cx="213773" cy="252095"/>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extLst/>
          </a:lstStyle>
          <a:p>
            <a:pPr algn="l" eaLnBrk="1" latinLnBrk="0" hangingPunct="1"/>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3" name="İçerik Yer Tutucusu 2"/>
          <p:cNvSpPr>
            <a:spLocks noGrp="1"/>
          </p:cNvSpPr>
          <p:nvPr>
            <p:ph sz="half" idx="1"/>
          </p:nvPr>
        </p:nvSpPr>
        <p:spPr>
          <a:xfrm>
            <a:off x="534432" y="1633576"/>
            <a:ext cx="4720815" cy="4991131"/>
          </a:xfrm>
        </p:spPr>
        <p:txBody>
          <a:bodyPr/>
          <a:lstStyle>
            <a:lvl1pPr>
              <a:defRPr sz="3200"/>
            </a:lvl1pPr>
            <a:lvl2pPr>
              <a:defRPr sz="2700"/>
            </a:lvl2pPr>
            <a:lvl3pPr>
              <a:defRPr sz="2300"/>
            </a:lvl3pPr>
            <a:lvl4pPr>
              <a:defRPr sz="2100"/>
            </a:lvl4pPr>
            <a:lvl5pPr>
              <a:defRPr sz="21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İçerik Yer Tutucusu 3"/>
          <p:cNvSpPr>
            <a:spLocks noGrp="1"/>
          </p:cNvSpPr>
          <p:nvPr>
            <p:ph sz="half" idx="2"/>
          </p:nvPr>
        </p:nvSpPr>
        <p:spPr>
          <a:xfrm>
            <a:off x="5433391" y="1633576"/>
            <a:ext cx="4720815" cy="4991131"/>
          </a:xfrm>
        </p:spPr>
        <p:txBody>
          <a:bodyPr/>
          <a:lstStyle>
            <a:lvl1pPr>
              <a:defRPr sz="3200"/>
            </a:lvl1pPr>
            <a:lvl2pPr>
              <a:defRPr sz="2700"/>
            </a:lvl2pPr>
            <a:lvl3pPr>
              <a:defRPr sz="2300"/>
            </a:lvl3pPr>
            <a:lvl4pPr>
              <a:defRPr sz="2100"/>
            </a:lvl4pPr>
            <a:lvl5pPr>
              <a:defRPr sz="21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p:txBody>
          <a:bodyPr/>
          <a:lstStyle>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6" name="Altbilgi Yer Tutucusu 5"/>
          <p:cNvSpPr>
            <a:spLocks noGrp="1"/>
          </p:cNvSpPr>
          <p:nvPr>
            <p:ph type="ftr" sz="quarter" idx="11"/>
          </p:nvPr>
        </p:nvSpPr>
        <p:spPr/>
        <p:txBody>
          <a:bodyPr/>
          <a:lstStyle>
            <a:extLst/>
          </a:lstStyle>
          <a:p>
            <a:pPr defTabSz="520856"/>
            <a:endParaRPr lang="en-US" dirty="0">
              <a:solidFill>
                <a:prstClr val="black">
                  <a:tint val="75000"/>
                </a:prstClr>
              </a:solidFill>
            </a:endParaRPr>
          </a:p>
        </p:txBody>
      </p:sp>
      <p:sp>
        <p:nvSpPr>
          <p:cNvPr id="7" name="Slayt Numarası Yer Tutucusu 6"/>
          <p:cNvSpPr>
            <a:spLocks noGrp="1"/>
          </p:cNvSpPr>
          <p:nvPr>
            <p:ph type="sldNum" sz="quarter" idx="12"/>
          </p:nvPr>
        </p:nvSpPr>
        <p:spPr/>
        <p:txBody>
          <a:bodyPr/>
          <a:lstStyle>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
        <p:nvSpPr>
          <p:cNvPr id="8" name="Başlık 7"/>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spTree>
      <p:nvGrpSpPr>
        <p:cNvPr id="1" name=""/>
        <p:cNvGrpSpPr/>
        <p:nvPr/>
      </p:nvGrpSpPr>
      <p:grpSpPr>
        <a:xfrm>
          <a:off x="0" y="0"/>
          <a:ext cx="0" cy="0"/>
          <a:chOff x="0" y="0"/>
          <a:chExt cx="0" cy="0"/>
        </a:xfrm>
      </p:grpSpPr>
      <p:sp>
        <p:nvSpPr>
          <p:cNvPr id="2" name="Başlık 1"/>
          <p:cNvSpPr>
            <a:spLocks noGrp="1"/>
          </p:cNvSpPr>
          <p:nvPr>
            <p:ph type="title"/>
          </p:nvPr>
        </p:nvSpPr>
        <p:spPr>
          <a:xfrm>
            <a:off x="534432" y="301113"/>
            <a:ext cx="9619774" cy="1260475"/>
          </a:xfrm>
        </p:spPr>
        <p:txBody>
          <a:bodyPr anchor="ctr"/>
          <a:lstStyle>
            <a:lvl1pPr>
              <a:defRPr/>
            </a:lvl1pPr>
            <a:extLst/>
          </a:lstStyle>
          <a:p>
            <a:r>
              <a:rPr kumimoji="0" lang="tr-TR" smtClean="0"/>
              <a:t>Asıl başlık stili için tıklatın</a:t>
            </a:r>
            <a:endParaRPr kumimoji="0" lang="en-US"/>
          </a:p>
        </p:txBody>
      </p:sp>
      <p:sp>
        <p:nvSpPr>
          <p:cNvPr id="3" name="Metin Yer Tutucusu 2"/>
          <p:cNvSpPr>
            <a:spLocks noGrp="1"/>
          </p:cNvSpPr>
          <p:nvPr>
            <p:ph type="body" idx="1"/>
          </p:nvPr>
        </p:nvSpPr>
        <p:spPr>
          <a:xfrm>
            <a:off x="534432" y="5966248"/>
            <a:ext cx="4722671" cy="840317"/>
          </a:xfrm>
          <a:solidFill>
            <a:schemeClr val="accent1"/>
          </a:solidFill>
          <a:ln w="9652">
            <a:solidFill>
              <a:schemeClr val="accent1"/>
            </a:solidFill>
            <a:miter lim="800000"/>
          </a:ln>
        </p:spPr>
        <p:txBody>
          <a:bodyPr lIns="208575" anchor="ctr"/>
          <a:lstStyle>
            <a:lvl1pPr marL="0" indent="0">
              <a:buNone/>
              <a:defRPr sz="2700" b="0">
                <a:solidFill>
                  <a:schemeClr val="bg1"/>
                </a:solidFill>
              </a:defRPr>
            </a:lvl1pPr>
            <a:lvl2pPr>
              <a:buNone/>
              <a:defRPr sz="2300" b="1"/>
            </a:lvl2pPr>
            <a:lvl3pPr>
              <a:buNone/>
              <a:defRPr sz="2100" b="1"/>
            </a:lvl3pPr>
            <a:lvl4pPr>
              <a:buNone/>
              <a:defRPr sz="1800" b="1"/>
            </a:lvl4pPr>
            <a:lvl5pPr>
              <a:buNone/>
              <a:defRPr sz="1800" b="1"/>
            </a:lvl5pPr>
            <a:extLst/>
          </a:lstStyle>
          <a:p>
            <a:pPr lvl="0" eaLnBrk="1" latinLnBrk="0" hangingPunct="1"/>
            <a:r>
              <a:rPr kumimoji="0" lang="tr-TR" smtClean="0"/>
              <a:t>Asıl metin stillerini düzenlemek için tıklatın</a:t>
            </a:r>
          </a:p>
        </p:txBody>
      </p:sp>
      <p:sp>
        <p:nvSpPr>
          <p:cNvPr id="4" name="Metin Yer Tutucusu 3"/>
          <p:cNvSpPr>
            <a:spLocks noGrp="1"/>
          </p:cNvSpPr>
          <p:nvPr>
            <p:ph type="body" sz="half" idx="3"/>
          </p:nvPr>
        </p:nvSpPr>
        <p:spPr>
          <a:xfrm>
            <a:off x="5429682" y="5966248"/>
            <a:ext cx="4724526" cy="840317"/>
          </a:xfrm>
          <a:solidFill>
            <a:schemeClr val="accent1"/>
          </a:solidFill>
          <a:ln w="9652">
            <a:solidFill>
              <a:schemeClr val="accent1"/>
            </a:solidFill>
            <a:miter lim="800000"/>
          </a:ln>
        </p:spPr>
        <p:txBody>
          <a:bodyPr lIns="208575" anchor="ctr"/>
          <a:lstStyle>
            <a:lvl1pPr marL="0" indent="0">
              <a:buNone/>
              <a:defRPr sz="2700" b="0">
                <a:solidFill>
                  <a:schemeClr val="bg1"/>
                </a:solidFill>
              </a:defRPr>
            </a:lvl1pPr>
            <a:lvl2pPr>
              <a:buNone/>
              <a:defRPr sz="2300" b="1"/>
            </a:lvl2pPr>
            <a:lvl3pPr>
              <a:buNone/>
              <a:defRPr sz="2100" b="1"/>
            </a:lvl3pPr>
            <a:lvl4pPr>
              <a:buNone/>
              <a:defRPr sz="1800" b="1"/>
            </a:lvl4pPr>
            <a:lvl5pPr>
              <a:buNone/>
              <a:defRPr sz="1800" b="1"/>
            </a:lvl5pPr>
            <a:extLst/>
          </a:lstStyle>
          <a:p>
            <a:pPr lvl="0" eaLnBrk="1" latinLnBrk="0" hangingPunct="1"/>
            <a:r>
              <a:rPr kumimoji="0" lang="tr-TR" smtClean="0"/>
              <a:t>Asıl metin stillerini düzenlemek için tıklatın</a:t>
            </a:r>
          </a:p>
        </p:txBody>
      </p:sp>
      <p:sp>
        <p:nvSpPr>
          <p:cNvPr id="5" name="İçerik Yer Tutucusu 4"/>
          <p:cNvSpPr>
            <a:spLocks noGrp="1"/>
          </p:cNvSpPr>
          <p:nvPr>
            <p:ph sz="quarter" idx="2"/>
          </p:nvPr>
        </p:nvSpPr>
        <p:spPr>
          <a:xfrm>
            <a:off x="534432" y="1592736"/>
            <a:ext cx="4722671" cy="4346889"/>
          </a:xfrm>
          <a:ln>
            <a:noFill/>
            <a:prstDash val="sysDash"/>
            <a:miter lim="800000"/>
          </a:ln>
        </p:spPr>
        <p:txBody>
          <a:bodyPr/>
          <a:lstStyle>
            <a:lvl1pPr>
              <a:defRPr sz="2700"/>
            </a:lvl1pPr>
            <a:lvl2pPr>
              <a:defRPr sz="2300"/>
            </a:lvl2pPr>
            <a:lvl3pPr>
              <a:defRPr sz="21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İçerik Yer Tutucusu 5"/>
          <p:cNvSpPr>
            <a:spLocks noGrp="1"/>
          </p:cNvSpPr>
          <p:nvPr>
            <p:ph sz="quarter" idx="4"/>
          </p:nvPr>
        </p:nvSpPr>
        <p:spPr>
          <a:xfrm>
            <a:off x="5429680" y="1592736"/>
            <a:ext cx="4724526" cy="4346889"/>
          </a:xfrm>
          <a:ln>
            <a:noFill/>
            <a:prstDash val="sysDash"/>
            <a:miter lim="800000"/>
          </a:ln>
        </p:spPr>
        <p:txBody>
          <a:bodyPr/>
          <a:lstStyle>
            <a:lvl1pPr>
              <a:spcBef>
                <a:spcPts val="0"/>
              </a:spcBef>
              <a:defRPr sz="2700"/>
            </a:lvl1pPr>
            <a:lvl2pPr>
              <a:defRPr sz="2300"/>
            </a:lvl2pPr>
            <a:lvl3pPr>
              <a:defRPr sz="21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Veri Yer Tutucusu 6"/>
          <p:cNvSpPr>
            <a:spLocks noGrp="1"/>
          </p:cNvSpPr>
          <p:nvPr>
            <p:ph type="dt" sz="half" idx="10"/>
          </p:nvPr>
        </p:nvSpPr>
        <p:spPr/>
        <p:txBody>
          <a:bodyPr/>
          <a:lstStyle>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8" name="Altbilgi Yer Tutucusu 7"/>
          <p:cNvSpPr>
            <a:spLocks noGrp="1"/>
          </p:cNvSpPr>
          <p:nvPr>
            <p:ph type="ftr" sz="quarter" idx="11"/>
          </p:nvPr>
        </p:nvSpPr>
        <p:spPr/>
        <p:txBody>
          <a:bodyPr/>
          <a:lstStyle>
            <a:extLst/>
          </a:lstStyle>
          <a:p>
            <a:pPr defTabSz="520856"/>
            <a:endParaRPr lang="en-US" dirty="0">
              <a:solidFill>
                <a:prstClr val="black">
                  <a:tint val="75000"/>
                </a:prstClr>
              </a:solidFill>
            </a:endParaRPr>
          </a:p>
        </p:txBody>
      </p:sp>
      <p:sp>
        <p:nvSpPr>
          <p:cNvPr id="9" name="Slayt Numarası Yer Tutucusu 8"/>
          <p:cNvSpPr>
            <a:spLocks noGrp="1"/>
          </p:cNvSpPr>
          <p:nvPr>
            <p:ph type="sldNum" sz="quarter" idx="12"/>
          </p:nvPr>
        </p:nvSpPr>
        <p:spPr/>
        <p:txBody>
          <a:bodyPr/>
          <a:lstStyle>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3" name="Veri Yer Tutucusu 2"/>
          <p:cNvSpPr>
            <a:spLocks noGrp="1"/>
          </p:cNvSpPr>
          <p:nvPr>
            <p:ph type="dt" sz="half" idx="10"/>
          </p:nvPr>
        </p:nvSpPr>
        <p:spPr/>
        <p:txBody>
          <a:bodyPr/>
          <a:lstStyle>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4" name="Altbilgi Yer Tutucusu 3"/>
          <p:cNvSpPr>
            <a:spLocks noGrp="1"/>
          </p:cNvSpPr>
          <p:nvPr>
            <p:ph type="ftr" sz="quarter" idx="11"/>
          </p:nvPr>
        </p:nvSpPr>
        <p:spPr/>
        <p:txBody>
          <a:bodyPr/>
          <a:lstStyle>
            <a:extLst/>
          </a:lstStyle>
          <a:p>
            <a:pPr defTabSz="520856"/>
            <a:endParaRPr lang="en-US" dirty="0">
              <a:solidFill>
                <a:prstClr val="black">
                  <a:tint val="75000"/>
                </a:prstClr>
              </a:solidFill>
            </a:endParaRPr>
          </a:p>
        </p:txBody>
      </p:sp>
      <p:sp>
        <p:nvSpPr>
          <p:cNvPr id="5" name="Slayt Numarası Yer Tutucusu 4"/>
          <p:cNvSpPr>
            <a:spLocks noGrp="1"/>
          </p:cNvSpPr>
          <p:nvPr>
            <p:ph type="sldNum" sz="quarter" idx="12"/>
          </p:nvPr>
        </p:nvSpPr>
        <p:spPr/>
        <p:txBody>
          <a:bodyPr/>
          <a:lstStyle>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
        <p:nvSpPr>
          <p:cNvPr id="6" name="Başlık 5"/>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p:cNvSpPr>
            <a:spLocks noGrp="1"/>
          </p:cNvSpPr>
          <p:nvPr>
            <p:ph type="dt" sz="half" idx="10"/>
          </p:nvPr>
        </p:nvSpPr>
        <p:spPr/>
        <p:txBody>
          <a:bodyPr/>
          <a:lstStyle>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3" name="Altbilgi Yer Tutucusu 2"/>
          <p:cNvSpPr>
            <a:spLocks noGrp="1"/>
          </p:cNvSpPr>
          <p:nvPr>
            <p:ph type="ftr" sz="quarter" idx="11"/>
          </p:nvPr>
        </p:nvSpPr>
        <p:spPr/>
        <p:txBody>
          <a:bodyPr/>
          <a:lstStyle>
            <a:extLst/>
          </a:lstStyle>
          <a:p>
            <a:pPr defTabSz="520856"/>
            <a:endParaRPr lang="en-US" dirty="0">
              <a:solidFill>
                <a:prstClr val="black">
                  <a:tint val="75000"/>
                </a:prstClr>
              </a:solidFill>
            </a:endParaRPr>
          </a:p>
        </p:txBody>
      </p:sp>
      <p:sp>
        <p:nvSpPr>
          <p:cNvPr id="4" name="Slayt Numarası Yer Tutucusu 3"/>
          <p:cNvSpPr>
            <a:spLocks noGrp="1"/>
          </p:cNvSpPr>
          <p:nvPr>
            <p:ph type="sldNum" sz="quarter" idx="12"/>
          </p:nvPr>
        </p:nvSpPr>
        <p:spPr/>
        <p:txBody>
          <a:bodyPr/>
          <a:lstStyle>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spTree>
      <p:nvGrpSpPr>
        <p:cNvPr id="1" name=""/>
        <p:cNvGrpSpPr/>
        <p:nvPr/>
      </p:nvGrpSpPr>
      <p:grpSpPr>
        <a:xfrm>
          <a:off x="0" y="0"/>
          <a:ext cx="0" cy="0"/>
          <a:chOff x="0" y="0"/>
          <a:chExt cx="0" cy="0"/>
        </a:xfrm>
      </p:grpSpPr>
      <p:sp>
        <p:nvSpPr>
          <p:cNvPr id="2" name="Başlık 1"/>
          <p:cNvSpPr>
            <a:spLocks noGrp="1"/>
          </p:cNvSpPr>
          <p:nvPr>
            <p:ph type="title"/>
          </p:nvPr>
        </p:nvSpPr>
        <p:spPr>
          <a:xfrm>
            <a:off x="1068864" y="5378027"/>
            <a:ext cx="8745625" cy="504190"/>
          </a:xfrm>
        </p:spPr>
        <p:txBody>
          <a:bodyPr vert="horz" anchor="t">
            <a:noAutofit/>
            <a:sp3d prstMaterial="softEdge">
              <a:bevelT w="0" h="0"/>
            </a:sp3d>
          </a:bodyPr>
          <a:lstStyle>
            <a:lvl1pPr algn="r">
              <a:buNone/>
              <a:defRPr sz="2900" b="0">
                <a:solidFill>
                  <a:schemeClr val="accent1"/>
                </a:solidFill>
                <a:effectLst/>
              </a:defRPr>
            </a:lvl1pPr>
            <a:extLst/>
          </a:lstStyle>
          <a:p>
            <a:r>
              <a:rPr kumimoji="0" lang="tr-TR" smtClean="0"/>
              <a:t>Asıl başlık stili için tıklatın</a:t>
            </a:r>
            <a:endParaRPr kumimoji="0" lang="en-US"/>
          </a:p>
        </p:txBody>
      </p:sp>
      <p:sp>
        <p:nvSpPr>
          <p:cNvPr id="3" name="Metin Yer Tutucusu 2"/>
          <p:cNvSpPr>
            <a:spLocks noGrp="1"/>
          </p:cNvSpPr>
          <p:nvPr>
            <p:ph type="body" idx="2"/>
          </p:nvPr>
        </p:nvSpPr>
        <p:spPr>
          <a:xfrm>
            <a:off x="5166175" y="5905487"/>
            <a:ext cx="4645995" cy="1008380"/>
          </a:xfrm>
        </p:spPr>
        <p:txBody>
          <a:bodyPr/>
          <a:lstStyle>
            <a:lvl1pPr marL="0" indent="0" algn="r">
              <a:buNone/>
              <a:defRPr sz="1800"/>
            </a:lvl1pPr>
            <a:lvl2pPr>
              <a:buNone/>
              <a:defRPr sz="1400"/>
            </a:lvl2pPr>
            <a:lvl3pPr>
              <a:buNone/>
              <a:defRPr sz="1100"/>
            </a:lvl3pPr>
            <a:lvl4pPr>
              <a:buNone/>
              <a:defRPr sz="1000"/>
            </a:lvl4pPr>
            <a:lvl5pPr>
              <a:buNone/>
              <a:defRPr sz="1000"/>
            </a:lvl5pPr>
            <a:extLst/>
          </a:lstStyle>
          <a:p>
            <a:pPr lvl="0" eaLnBrk="1" latinLnBrk="0" hangingPunct="1"/>
            <a:r>
              <a:rPr kumimoji="0" lang="tr-TR" smtClean="0"/>
              <a:t>Asıl metin stillerini düzenlemek için tıklatın</a:t>
            </a:r>
          </a:p>
        </p:txBody>
      </p:sp>
      <p:sp>
        <p:nvSpPr>
          <p:cNvPr id="4" name="İçerik Yer Tutucusu 3"/>
          <p:cNvSpPr>
            <a:spLocks noGrp="1"/>
          </p:cNvSpPr>
          <p:nvPr>
            <p:ph sz="half" idx="1"/>
          </p:nvPr>
        </p:nvSpPr>
        <p:spPr>
          <a:xfrm>
            <a:off x="1068864" y="302514"/>
            <a:ext cx="8743306" cy="5041900"/>
          </a:xfrm>
        </p:spPr>
        <p:txBody>
          <a:bodyPr/>
          <a:lstStyle>
            <a:lvl1pPr>
              <a:defRPr sz="3600"/>
            </a:lvl1pPr>
            <a:lvl2pPr>
              <a:defRPr sz="3200"/>
            </a:lvl2pPr>
            <a:lvl3pPr>
              <a:defRPr sz="2700"/>
            </a:lvl3pPr>
            <a:lvl4pPr>
              <a:defRPr sz="2300"/>
            </a:lvl4pPr>
            <a:lvl5pPr>
              <a:defRPr sz="23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Veri Yer Tutucusu 4"/>
          <p:cNvSpPr>
            <a:spLocks noGrp="1"/>
          </p:cNvSpPr>
          <p:nvPr>
            <p:ph type="dt" sz="half" idx="10"/>
          </p:nvPr>
        </p:nvSpPr>
        <p:spPr>
          <a:xfrm>
            <a:off x="7863387" y="7066538"/>
            <a:ext cx="2244614" cy="403352"/>
          </a:xfrm>
        </p:spPr>
        <p:txBody>
          <a:bodyPr/>
          <a:lstStyle>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6" name="Altbilgi Yer Tutucusu 5"/>
          <p:cNvSpPr>
            <a:spLocks noGrp="1"/>
          </p:cNvSpPr>
          <p:nvPr>
            <p:ph type="ftr" sz="quarter" idx="11"/>
          </p:nvPr>
        </p:nvSpPr>
        <p:spPr/>
        <p:txBody>
          <a:bodyPr/>
          <a:lstStyle>
            <a:extLst/>
          </a:lstStyle>
          <a:p>
            <a:pPr defTabSz="520856"/>
            <a:endParaRPr lang="en-US" dirty="0">
              <a:solidFill>
                <a:prstClr val="black">
                  <a:tint val="75000"/>
                </a:prstClr>
              </a:solidFill>
            </a:endParaRPr>
          </a:p>
        </p:txBody>
      </p:sp>
      <p:sp>
        <p:nvSpPr>
          <p:cNvPr id="7" name="Slayt Numarası Yer Tutucusu 6"/>
          <p:cNvSpPr>
            <a:spLocks noGrp="1"/>
          </p:cNvSpPr>
          <p:nvPr>
            <p:ph type="sldNum" sz="quarter" idx="12"/>
          </p:nvPr>
        </p:nvSpPr>
        <p:spPr/>
        <p:txBody>
          <a:bodyPr/>
          <a:lstStyle>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4" name="Metin Yer Tutucusu 3"/>
          <p:cNvSpPr>
            <a:spLocks noGrp="1"/>
          </p:cNvSpPr>
          <p:nvPr>
            <p:ph type="body" sz="half" idx="2"/>
          </p:nvPr>
        </p:nvSpPr>
        <p:spPr>
          <a:xfrm>
            <a:off x="1334013" y="6002863"/>
            <a:ext cx="8372766" cy="714856"/>
          </a:xfrm>
          <a:noFill/>
        </p:spPr>
        <p:txBody>
          <a:bodyPr lIns="104287" tIns="0" rIns="104287" anchor="t"/>
          <a:lstStyle>
            <a:lvl1pPr marL="0" marR="20857" indent="0" algn="r">
              <a:buNone/>
              <a:defRPr sz="1600"/>
            </a:lvl1pPr>
            <a:lvl2pPr>
              <a:defRPr sz="1400"/>
            </a:lvl2pPr>
            <a:lvl3pPr>
              <a:defRPr sz="1100"/>
            </a:lvl3pPr>
            <a:lvl4pPr>
              <a:defRPr sz="1000"/>
            </a:lvl4pPr>
            <a:lvl5pPr>
              <a:defRPr sz="1000"/>
            </a:lvl5pPr>
            <a:extLst/>
          </a:lstStyle>
          <a:p>
            <a:pPr lvl="0" eaLnBrk="1" latinLnBrk="0" hangingPunct="1"/>
            <a:r>
              <a:rPr kumimoji="0" lang="tr-TR" smtClean="0"/>
              <a:t>Asıl metin stillerini düzenlemek için tıklatın</a:t>
            </a:r>
          </a:p>
        </p:txBody>
      </p:sp>
      <p:sp>
        <p:nvSpPr>
          <p:cNvPr id="3" name="Resim Yer Tutucusu 2"/>
          <p:cNvSpPr>
            <a:spLocks noGrp="1"/>
          </p:cNvSpPr>
          <p:nvPr>
            <p:ph type="pic" idx="1"/>
          </p:nvPr>
        </p:nvSpPr>
        <p:spPr>
          <a:xfrm>
            <a:off x="267216" y="209492"/>
            <a:ext cx="10154206" cy="4840224"/>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600"/>
            </a:lvl1pPr>
            <a:extLst/>
          </a:lstStyle>
          <a:p>
            <a:r>
              <a:rPr kumimoji="0" lang="tr-TR" smtClean="0"/>
              <a:t>Resim eklemek için simgeyi tıklatın</a:t>
            </a:r>
            <a:endParaRPr kumimoji="0" lang="en-US" dirty="0"/>
          </a:p>
        </p:txBody>
      </p:sp>
      <p:sp>
        <p:nvSpPr>
          <p:cNvPr id="5" name="Veri Yer Tutucusu 4"/>
          <p:cNvSpPr>
            <a:spLocks noGrp="1"/>
          </p:cNvSpPr>
          <p:nvPr>
            <p:ph type="dt" sz="half" idx="10"/>
          </p:nvPr>
        </p:nvSpPr>
        <p:spPr/>
        <p:txBody>
          <a:bodyPr/>
          <a:lstStyle>
            <a:lvl1pPr>
              <a:defRPr>
                <a:solidFill>
                  <a:schemeClr val="tx1"/>
                </a:solidFill>
              </a:defRPr>
            </a:lvl1pPr>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6" name="Altbilgi Yer Tutucusu 5"/>
          <p:cNvSpPr>
            <a:spLocks noGrp="1"/>
          </p:cNvSpPr>
          <p:nvPr>
            <p:ph type="ftr" sz="quarter" idx="11"/>
          </p:nvPr>
        </p:nvSpPr>
        <p:spPr>
          <a:xfrm>
            <a:off x="5119970" y="7066539"/>
            <a:ext cx="2747767" cy="402652"/>
          </a:xfrm>
        </p:spPr>
        <p:txBody>
          <a:bodyPr/>
          <a:lstStyle>
            <a:lvl1pPr>
              <a:defRPr>
                <a:solidFill>
                  <a:schemeClr val="tx1"/>
                </a:solidFill>
              </a:defRPr>
            </a:lvl1pPr>
            <a:extLst/>
          </a:lstStyle>
          <a:p>
            <a:pPr defTabSz="520856"/>
            <a:endParaRPr lang="en-US" dirty="0">
              <a:solidFill>
                <a:prstClr val="black">
                  <a:tint val="75000"/>
                </a:prstClr>
              </a:solidFill>
            </a:endParaRPr>
          </a:p>
        </p:txBody>
      </p:sp>
      <p:sp>
        <p:nvSpPr>
          <p:cNvPr id="7" name="Slayt Numarası Yer Tutucusu 6"/>
          <p:cNvSpPr>
            <a:spLocks noGrp="1"/>
          </p:cNvSpPr>
          <p:nvPr>
            <p:ph type="sldNum" sz="quarter" idx="12"/>
          </p:nvPr>
        </p:nvSpPr>
        <p:spPr/>
        <p:txBody>
          <a:bodyPr/>
          <a:lstStyle>
            <a:lvl1pPr>
              <a:defRPr>
                <a:solidFill>
                  <a:schemeClr val="tx1"/>
                </a:solidFill>
              </a:defRPr>
            </a:lvl1pPr>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
        <p:nvSpPr>
          <p:cNvPr id="2" name="Başlık 1"/>
          <p:cNvSpPr>
            <a:spLocks noGrp="1"/>
          </p:cNvSpPr>
          <p:nvPr>
            <p:ph type="title"/>
          </p:nvPr>
        </p:nvSpPr>
        <p:spPr>
          <a:xfrm>
            <a:off x="267216" y="5365149"/>
            <a:ext cx="9439564" cy="620502"/>
          </a:xfrm>
          <a:noFill/>
        </p:spPr>
        <p:txBody>
          <a:bodyPr anchor="t">
            <a:sp3d prstMaterial="softEdge"/>
          </a:bodyPr>
          <a:lstStyle>
            <a:lvl1pPr marR="0" algn="r">
              <a:buNone/>
              <a:defRPr sz="34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Serbest Form 7"/>
          <p:cNvSpPr>
            <a:spLocks/>
          </p:cNvSpPr>
          <p:nvPr/>
        </p:nvSpPr>
        <p:spPr bwMode="auto">
          <a:xfrm>
            <a:off x="583612" y="6555943"/>
            <a:ext cx="5775212" cy="101574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04287" tIns="52144" rIns="104287" bIns="52144" anchor="t" compatLnSpc="1"/>
          <a:lstStyle>
            <a:extLst/>
          </a:lstStyle>
          <a:p>
            <a:endParaRPr kumimoji="0" lang="en-US"/>
          </a:p>
        </p:txBody>
      </p:sp>
      <p:sp>
        <p:nvSpPr>
          <p:cNvPr id="9" name="Serbest Form 8"/>
          <p:cNvSpPr>
            <a:spLocks/>
          </p:cNvSpPr>
          <p:nvPr/>
        </p:nvSpPr>
        <p:spPr bwMode="auto">
          <a:xfrm>
            <a:off x="567766" y="6549409"/>
            <a:ext cx="4313856" cy="10293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04287" tIns="52144" rIns="104287" bIns="52144" anchor="t" compatLnSpc="1"/>
          <a:lstStyle>
            <a:extLst/>
          </a:lstStyle>
          <a:p>
            <a:endParaRPr kumimoji="0" lang="en-US"/>
          </a:p>
        </p:txBody>
      </p:sp>
      <p:sp>
        <p:nvSpPr>
          <p:cNvPr id="10" name="Dik Üçgen 9"/>
          <p:cNvSpPr>
            <a:spLocks/>
          </p:cNvSpPr>
          <p:nvPr/>
        </p:nvSpPr>
        <p:spPr bwMode="auto">
          <a:xfrm>
            <a:off x="-7062" y="6386465"/>
            <a:ext cx="3977045" cy="1191957"/>
          </a:xfrm>
          <a:prstGeom prst="rtTriangle">
            <a:avLst/>
          </a:prstGeom>
          <a:blipFill>
            <a:blip r:embed="rId2">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04287" tIns="52144" rIns="104287" bIns="52144" anchor="ctr" compatLnSpc="1"/>
          <a:lstStyle>
            <a:extLst/>
          </a:lstStyle>
          <a:p>
            <a:pPr algn="ctr" eaLnBrk="1" latinLnBrk="0" hangingPunct="1"/>
            <a:endParaRPr kumimoji="0" lang="en-US"/>
          </a:p>
        </p:txBody>
      </p:sp>
      <p:cxnSp>
        <p:nvCxnSpPr>
          <p:cNvPr id="11" name="Düz Bağlayıcı 10"/>
          <p:cNvCxnSpPr/>
          <p:nvPr/>
        </p:nvCxnSpPr>
        <p:spPr>
          <a:xfrm>
            <a:off x="-10797" y="6382590"/>
            <a:ext cx="3980780" cy="119583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Köşeli Çift Ayraç 11"/>
          <p:cNvSpPr/>
          <p:nvPr/>
        </p:nvSpPr>
        <p:spPr>
          <a:xfrm>
            <a:off x="10127685" y="5501141"/>
            <a:ext cx="213773" cy="252095"/>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extLst/>
          </a:lstStyle>
          <a:p>
            <a:pPr algn="l" eaLnBrk="1" latinLnBrk="0" hangingPunct="1"/>
            <a:endParaRPr kumimoji="0" lang="en-US"/>
          </a:p>
        </p:txBody>
      </p:sp>
      <p:sp>
        <p:nvSpPr>
          <p:cNvPr id="13" name="Köşeli Çift Ayraç 12"/>
          <p:cNvSpPr/>
          <p:nvPr/>
        </p:nvSpPr>
        <p:spPr>
          <a:xfrm>
            <a:off x="9909779" y="5501141"/>
            <a:ext cx="213773" cy="252095"/>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lIns="104287" tIns="52144" rIns="104287" bIns="52144" anchor="ctr"/>
          <a:lstStyle>
            <a:extLst/>
          </a:lstStyle>
          <a:p>
            <a:pPr algn="l" eaLnBrk="1" latinLnBrk="0" hangingPunct="1"/>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Serbest Form 12"/>
          <p:cNvSpPr>
            <a:spLocks/>
          </p:cNvSpPr>
          <p:nvPr/>
        </p:nvSpPr>
        <p:spPr bwMode="auto">
          <a:xfrm>
            <a:off x="583612" y="6555943"/>
            <a:ext cx="5775212" cy="1015742"/>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7485" h="337">
                <a:moveTo>
                  <a:pt x="0" y="2"/>
                </a:moveTo>
                <a:lnTo>
                  <a:pt x="7485" y="337"/>
                </a:lnTo>
                <a:lnTo>
                  <a:pt x="5558" y="337"/>
                </a:lnTo>
                <a:lnTo>
                  <a:pt x="1" y="0"/>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104287" tIns="52144" rIns="104287" bIns="52144" anchor="t" compatLnSpc="1"/>
          <a:lstStyle>
            <a:extLst/>
          </a:lstStyle>
          <a:p>
            <a:endParaRPr kumimoji="0" lang="en-US"/>
          </a:p>
        </p:txBody>
      </p:sp>
      <p:sp>
        <p:nvSpPr>
          <p:cNvPr id="12" name="Serbest Form 11"/>
          <p:cNvSpPr>
            <a:spLocks/>
          </p:cNvSpPr>
          <p:nvPr/>
        </p:nvSpPr>
        <p:spPr bwMode="auto">
          <a:xfrm>
            <a:off x="567766" y="6549409"/>
            <a:ext cx="4313856" cy="1029388"/>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591" h="588">
                <a:moveTo>
                  <a:pt x="0" y="0"/>
                </a:moveTo>
                <a:lnTo>
                  <a:pt x="5591" y="585"/>
                </a:lnTo>
                <a:lnTo>
                  <a:pt x="4415" y="588"/>
                </a:lnTo>
                <a:lnTo>
                  <a:pt x="12" y="4"/>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104287" tIns="52144" rIns="104287" bIns="52144" anchor="t" compatLnSpc="1"/>
          <a:lstStyle>
            <a:extLst/>
          </a:lstStyle>
          <a:p>
            <a:endParaRPr kumimoji="0" lang="en-US"/>
          </a:p>
        </p:txBody>
      </p:sp>
      <p:sp>
        <p:nvSpPr>
          <p:cNvPr id="14" name="Dik Üçgen 13"/>
          <p:cNvSpPr>
            <a:spLocks/>
          </p:cNvSpPr>
          <p:nvPr/>
        </p:nvSpPr>
        <p:spPr bwMode="auto">
          <a:xfrm>
            <a:off x="-7062" y="6386465"/>
            <a:ext cx="3977045" cy="1191957"/>
          </a:xfrm>
          <a:prstGeom prst="rtTriangle">
            <a:avLst/>
          </a:prstGeom>
          <a:blipFill>
            <a:blip r:embed="rId13">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104287" tIns="52144" rIns="104287" bIns="52144" anchor="ctr" compatLnSpc="1"/>
          <a:lstStyle>
            <a:extLst/>
          </a:lstStyle>
          <a:p>
            <a:pPr algn="ctr" eaLnBrk="1" latinLnBrk="0" hangingPunct="1"/>
            <a:endParaRPr kumimoji="0" lang="en-US"/>
          </a:p>
        </p:txBody>
      </p:sp>
      <p:cxnSp>
        <p:nvCxnSpPr>
          <p:cNvPr id="15" name="Düz Bağlayıcı 14"/>
          <p:cNvCxnSpPr/>
          <p:nvPr/>
        </p:nvCxnSpPr>
        <p:spPr>
          <a:xfrm>
            <a:off x="-10797" y="6382590"/>
            <a:ext cx="3980780" cy="119583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Başlık Yer Tutucusu 8"/>
          <p:cNvSpPr>
            <a:spLocks noGrp="1"/>
          </p:cNvSpPr>
          <p:nvPr>
            <p:ph type="title"/>
          </p:nvPr>
        </p:nvSpPr>
        <p:spPr>
          <a:xfrm>
            <a:off x="534432" y="302865"/>
            <a:ext cx="9619774" cy="1260475"/>
          </a:xfrm>
          <a:prstGeom prst="rect">
            <a:avLst/>
          </a:prstGeom>
        </p:spPr>
        <p:txBody>
          <a:bodyPr vert="horz" lIns="104287" tIns="52144" rIns="104287" bIns="52144"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Metin Yer Tutucusu 29"/>
          <p:cNvSpPr>
            <a:spLocks noGrp="1"/>
          </p:cNvSpPr>
          <p:nvPr>
            <p:ph type="body" idx="1"/>
          </p:nvPr>
        </p:nvSpPr>
        <p:spPr>
          <a:xfrm>
            <a:off x="534432" y="1633576"/>
            <a:ext cx="9619774" cy="4991131"/>
          </a:xfrm>
          <a:prstGeom prst="rect">
            <a:avLst/>
          </a:prstGeom>
        </p:spPr>
        <p:txBody>
          <a:bodyPr vert="horz" lIns="104287" tIns="52144" rIns="104287" bIns="52144">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Veri Yer Tutucusu 9"/>
          <p:cNvSpPr>
            <a:spLocks noGrp="1"/>
          </p:cNvSpPr>
          <p:nvPr>
            <p:ph type="dt" sz="half" idx="2"/>
          </p:nvPr>
        </p:nvSpPr>
        <p:spPr>
          <a:xfrm>
            <a:off x="7863387" y="7066538"/>
            <a:ext cx="2244614" cy="403352"/>
          </a:xfrm>
          <a:prstGeom prst="rect">
            <a:avLst/>
          </a:prstGeom>
        </p:spPr>
        <p:txBody>
          <a:bodyPr vert="horz" lIns="104287" tIns="52144" rIns="104287" bIns="52144" anchor="b"/>
          <a:lstStyle>
            <a:lvl1pPr algn="l" eaLnBrk="1" latinLnBrk="0" hangingPunct="1">
              <a:defRPr kumimoji="0" sz="1100">
                <a:solidFill>
                  <a:schemeClr val="tx1"/>
                </a:solidFill>
              </a:defRPr>
            </a:lvl1pPr>
            <a:extLst/>
          </a:lstStyle>
          <a:p>
            <a:pPr defTabSz="520856"/>
            <a:fld id="{95E7E536-7541-144F-B30F-886C606A03C9}" type="datetimeFigureOut">
              <a:rPr lang="en-US" smtClean="0">
                <a:solidFill>
                  <a:prstClr val="black">
                    <a:tint val="75000"/>
                  </a:prstClr>
                </a:solidFill>
              </a:rPr>
              <a:pPr defTabSz="520856"/>
              <a:t>8/15/2023</a:t>
            </a:fld>
            <a:endParaRPr lang="en-US" dirty="0">
              <a:solidFill>
                <a:prstClr val="black">
                  <a:tint val="75000"/>
                </a:prstClr>
              </a:solidFill>
            </a:endParaRPr>
          </a:p>
        </p:txBody>
      </p:sp>
      <p:sp>
        <p:nvSpPr>
          <p:cNvPr id="22" name="Altbilgi Yer Tutucusu 21"/>
          <p:cNvSpPr>
            <a:spLocks noGrp="1"/>
          </p:cNvSpPr>
          <p:nvPr>
            <p:ph type="ftr" sz="quarter" idx="3"/>
          </p:nvPr>
        </p:nvSpPr>
        <p:spPr>
          <a:xfrm>
            <a:off x="5119970" y="7066539"/>
            <a:ext cx="2747767" cy="402652"/>
          </a:xfrm>
          <a:prstGeom prst="rect">
            <a:avLst/>
          </a:prstGeom>
        </p:spPr>
        <p:txBody>
          <a:bodyPr vert="horz" lIns="104287" tIns="52144" rIns="104287" bIns="52144" anchor="b"/>
          <a:lstStyle>
            <a:lvl1pPr algn="r" eaLnBrk="1" latinLnBrk="0" hangingPunct="1">
              <a:defRPr kumimoji="0" sz="1100">
                <a:solidFill>
                  <a:schemeClr val="tx1"/>
                </a:solidFill>
              </a:defRPr>
            </a:lvl1pPr>
            <a:extLst/>
          </a:lstStyle>
          <a:p>
            <a:pPr defTabSz="520856"/>
            <a:endParaRPr lang="en-US" dirty="0">
              <a:solidFill>
                <a:prstClr val="black">
                  <a:tint val="75000"/>
                </a:prstClr>
              </a:solidFill>
            </a:endParaRPr>
          </a:p>
        </p:txBody>
      </p:sp>
      <p:sp>
        <p:nvSpPr>
          <p:cNvPr id="18" name="Slayt Numarası Yer Tutucusu 17"/>
          <p:cNvSpPr>
            <a:spLocks noGrp="1"/>
          </p:cNvSpPr>
          <p:nvPr>
            <p:ph type="sldNum" sz="quarter" idx="4"/>
          </p:nvPr>
        </p:nvSpPr>
        <p:spPr>
          <a:xfrm>
            <a:off x="10108001" y="7066539"/>
            <a:ext cx="427546" cy="402652"/>
          </a:xfrm>
          <a:prstGeom prst="rect">
            <a:avLst/>
          </a:prstGeom>
        </p:spPr>
        <p:txBody>
          <a:bodyPr vert="horz" lIns="104287" tIns="52144" rIns="104287" bIns="52144" anchor="b"/>
          <a:lstStyle>
            <a:lvl1pPr algn="r" eaLnBrk="1" latinLnBrk="0" hangingPunct="1">
              <a:defRPr kumimoji="0" sz="1100" b="0">
                <a:solidFill>
                  <a:schemeClr val="tx1"/>
                </a:solidFill>
              </a:defRPr>
            </a:lvl1pPr>
            <a:extLst/>
          </a:lstStyle>
          <a:p>
            <a:pPr defTabSz="520856"/>
            <a:fld id="{08B533CD-3BBA-FA41-BE55-029D7781D479}" type="slidenum">
              <a:rPr lang="en-US" smtClean="0">
                <a:solidFill>
                  <a:prstClr val="black">
                    <a:tint val="75000"/>
                  </a:prstClr>
                </a:solidFill>
              </a:rPr>
              <a:pPr defTabSz="520856"/>
              <a:t>‹#›</a:t>
            </a:fld>
            <a:endParaRPr lang="en-US" dirty="0">
              <a:solidFill>
                <a:prstClr val="black">
                  <a:tint val="75000"/>
                </a:prstClr>
              </a:solidFill>
            </a:endParaRPr>
          </a:p>
        </p:txBody>
      </p:sp>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Lst>
  <p:txStyles>
    <p:titleStyle>
      <a:lvl1pPr algn="l" rtl="0" eaLnBrk="1" latinLnBrk="0" hangingPunct="1">
        <a:spcBef>
          <a:spcPct val="0"/>
        </a:spcBef>
        <a:buNone/>
        <a:defRPr kumimoji="0" sz="47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417149" indent="-292004" algn="l" rtl="0" eaLnBrk="1" latinLnBrk="0" hangingPunct="1">
        <a:spcBef>
          <a:spcPts val="456"/>
        </a:spcBef>
        <a:spcAft>
          <a:spcPts val="0"/>
        </a:spcAft>
        <a:buClr>
          <a:schemeClr val="accent1"/>
        </a:buClr>
        <a:buSzPct val="68000"/>
        <a:buFont typeface="Wingdings 3"/>
        <a:buChar char=""/>
        <a:defRPr kumimoji="0" sz="3100" kern="1200">
          <a:solidFill>
            <a:schemeClr val="tx1"/>
          </a:solidFill>
          <a:latin typeface="+mn-lt"/>
          <a:ea typeface="+mn-ea"/>
          <a:cs typeface="+mn-cs"/>
        </a:defRPr>
      </a:lvl1pPr>
      <a:lvl2pPr marL="709154" indent="-260718" algn="l" rtl="0" eaLnBrk="1" latinLnBrk="0" hangingPunct="1">
        <a:spcBef>
          <a:spcPts val="370"/>
        </a:spcBef>
        <a:buClr>
          <a:schemeClr val="accent1"/>
        </a:buClr>
        <a:buFont typeface="Verdana"/>
        <a:buChar char="◦"/>
        <a:defRPr kumimoji="0" sz="2600" kern="1200">
          <a:solidFill>
            <a:schemeClr val="tx1"/>
          </a:solidFill>
          <a:latin typeface="+mn-lt"/>
          <a:ea typeface="+mn-ea"/>
          <a:cs typeface="+mn-cs"/>
        </a:defRPr>
      </a:lvl2pPr>
      <a:lvl3pPr marL="980301" indent="-260718" algn="l" rtl="0" eaLnBrk="1" latinLnBrk="0" hangingPunct="1">
        <a:spcBef>
          <a:spcPts val="399"/>
        </a:spcBef>
        <a:buClr>
          <a:schemeClr val="accent2"/>
        </a:buClr>
        <a:buSzPct val="100000"/>
        <a:buFont typeface="Wingdings 2"/>
        <a:buChar char=""/>
        <a:defRPr kumimoji="0" sz="2400" kern="1200">
          <a:solidFill>
            <a:schemeClr val="tx1"/>
          </a:solidFill>
          <a:latin typeface="+mn-lt"/>
          <a:ea typeface="+mn-ea"/>
          <a:cs typeface="+mn-cs"/>
        </a:defRPr>
      </a:lvl3pPr>
      <a:lvl4pPr marL="1303592" indent="-260718" algn="l" rtl="0" eaLnBrk="1" latinLnBrk="0" hangingPunct="1">
        <a:spcBef>
          <a:spcPts val="399"/>
        </a:spcBef>
        <a:buClr>
          <a:schemeClr val="accent2"/>
        </a:buClr>
        <a:buFont typeface="Wingdings 2"/>
        <a:buChar char=""/>
        <a:defRPr kumimoji="0" sz="2200" kern="1200">
          <a:solidFill>
            <a:schemeClr val="tx1"/>
          </a:solidFill>
          <a:latin typeface="+mn-lt"/>
          <a:ea typeface="+mn-ea"/>
          <a:cs typeface="+mn-cs"/>
        </a:defRPr>
      </a:lvl4pPr>
      <a:lvl5pPr marL="1564310" indent="-260718" algn="l" rtl="0" eaLnBrk="1" latinLnBrk="0" hangingPunct="1">
        <a:spcBef>
          <a:spcPts val="399"/>
        </a:spcBef>
        <a:buClr>
          <a:schemeClr val="accent2"/>
        </a:buClr>
        <a:buFont typeface="Wingdings 2"/>
        <a:buChar char=""/>
        <a:defRPr kumimoji="0" sz="2100" kern="1200">
          <a:solidFill>
            <a:schemeClr val="tx1"/>
          </a:solidFill>
          <a:latin typeface="+mn-lt"/>
          <a:ea typeface="+mn-ea"/>
          <a:cs typeface="+mn-cs"/>
        </a:defRPr>
      </a:lvl5pPr>
      <a:lvl6pPr marL="1825028" indent="-260718" algn="l" rtl="0" eaLnBrk="1" latinLnBrk="0" hangingPunct="1">
        <a:spcBef>
          <a:spcPts val="399"/>
        </a:spcBef>
        <a:buClr>
          <a:schemeClr val="accent3"/>
        </a:buClr>
        <a:buFont typeface="Wingdings 2"/>
        <a:buChar char=""/>
        <a:defRPr kumimoji="0" sz="2100" kern="1200">
          <a:solidFill>
            <a:schemeClr val="tx1"/>
          </a:solidFill>
          <a:latin typeface="+mn-lt"/>
          <a:ea typeface="+mn-ea"/>
          <a:cs typeface="+mn-cs"/>
        </a:defRPr>
      </a:lvl6pPr>
      <a:lvl7pPr marL="2085746" indent="-260718"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7pPr>
      <a:lvl8pPr marL="2346465" indent="-260718" algn="l" rtl="0" eaLnBrk="1" latinLnBrk="0" hangingPunct="1">
        <a:spcBef>
          <a:spcPts val="399"/>
        </a:spcBef>
        <a:buClr>
          <a:schemeClr val="accent3"/>
        </a:buClr>
        <a:buFont typeface="Wingdings 2"/>
        <a:buChar char=""/>
        <a:defRPr kumimoji="0" sz="1800" kern="1200">
          <a:solidFill>
            <a:schemeClr val="tx1"/>
          </a:solidFill>
          <a:latin typeface="+mn-lt"/>
          <a:ea typeface="+mn-ea"/>
          <a:cs typeface="+mn-cs"/>
        </a:defRPr>
      </a:lvl8pPr>
      <a:lvl9pPr marL="2607183" indent="-260718" algn="l" rtl="0" eaLnBrk="1" latinLnBrk="0" hangingPunct="1">
        <a:spcBef>
          <a:spcPts val="399"/>
        </a:spcBef>
        <a:buClr>
          <a:schemeClr val="accent3"/>
        </a:buClr>
        <a:buFont typeface="Wingdings 2"/>
        <a:buChar char=""/>
        <a:defRPr kumimoji="0" sz="18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521437" algn="l" rtl="0" eaLnBrk="1" latinLnBrk="0" hangingPunct="1">
        <a:defRPr kumimoji="0" kern="1200">
          <a:solidFill>
            <a:schemeClr val="tx1"/>
          </a:solidFill>
          <a:latin typeface="+mn-lt"/>
          <a:ea typeface="+mn-ea"/>
          <a:cs typeface="+mn-cs"/>
        </a:defRPr>
      </a:lvl2pPr>
      <a:lvl3pPr marL="1042873" algn="l" rtl="0" eaLnBrk="1" latinLnBrk="0" hangingPunct="1">
        <a:defRPr kumimoji="0" kern="1200">
          <a:solidFill>
            <a:schemeClr val="tx1"/>
          </a:solidFill>
          <a:latin typeface="+mn-lt"/>
          <a:ea typeface="+mn-ea"/>
          <a:cs typeface="+mn-cs"/>
        </a:defRPr>
      </a:lvl3pPr>
      <a:lvl4pPr marL="1564310" algn="l" rtl="0" eaLnBrk="1" latinLnBrk="0" hangingPunct="1">
        <a:defRPr kumimoji="0" kern="1200">
          <a:solidFill>
            <a:schemeClr val="tx1"/>
          </a:solidFill>
          <a:latin typeface="+mn-lt"/>
          <a:ea typeface="+mn-ea"/>
          <a:cs typeface="+mn-cs"/>
        </a:defRPr>
      </a:lvl4pPr>
      <a:lvl5pPr marL="2085746" algn="l" rtl="0" eaLnBrk="1" latinLnBrk="0" hangingPunct="1">
        <a:defRPr kumimoji="0" kern="1200">
          <a:solidFill>
            <a:schemeClr val="tx1"/>
          </a:solidFill>
          <a:latin typeface="+mn-lt"/>
          <a:ea typeface="+mn-ea"/>
          <a:cs typeface="+mn-cs"/>
        </a:defRPr>
      </a:lvl5pPr>
      <a:lvl6pPr marL="2607183" algn="l" rtl="0" eaLnBrk="1" latinLnBrk="0" hangingPunct="1">
        <a:defRPr kumimoji="0" kern="1200">
          <a:solidFill>
            <a:schemeClr val="tx1"/>
          </a:solidFill>
          <a:latin typeface="+mn-lt"/>
          <a:ea typeface="+mn-ea"/>
          <a:cs typeface="+mn-cs"/>
        </a:defRPr>
      </a:lvl6pPr>
      <a:lvl7pPr marL="3128620" algn="l" rtl="0" eaLnBrk="1" latinLnBrk="0" hangingPunct="1">
        <a:defRPr kumimoji="0" kern="1200">
          <a:solidFill>
            <a:schemeClr val="tx1"/>
          </a:solidFill>
          <a:latin typeface="+mn-lt"/>
          <a:ea typeface="+mn-ea"/>
          <a:cs typeface="+mn-cs"/>
        </a:defRPr>
      </a:lvl7pPr>
      <a:lvl8pPr marL="3650056" algn="l" rtl="0" eaLnBrk="1" latinLnBrk="0" hangingPunct="1">
        <a:defRPr kumimoji="0" kern="1200">
          <a:solidFill>
            <a:schemeClr val="tx1"/>
          </a:solidFill>
          <a:latin typeface="+mn-lt"/>
          <a:ea typeface="+mn-ea"/>
          <a:cs typeface="+mn-cs"/>
        </a:defRPr>
      </a:lvl8pPr>
      <a:lvl9pPr marL="4171493"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wm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Microsoft_Office_Word_97_-_2003_Belgesi1.doc"/><Relationship Id="rId2" Type="http://schemas.openxmlformats.org/officeDocument/2006/relationships/slideLayout" Target="../slideLayouts/slideLayout7.xml"/><Relationship Id="rId1" Type="http://schemas.openxmlformats.org/officeDocument/2006/relationships/vmlDrawing" Target="../drawings/vmlDrawing1.vml"/></Relationships>
</file>

<file path=ppt/slides/_rels/slide18.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wm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7.xml"/><Relationship Id="rId1" Type="http://schemas.openxmlformats.org/officeDocument/2006/relationships/slideLayout" Target="../slideLayouts/slideLayout7.xml"/><Relationship Id="rId4" Type="http://schemas.openxmlformats.org/officeDocument/2006/relationships/image" Target="../media/image24.png"/></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92870" y="123901"/>
            <a:ext cx="6432029" cy="769441"/>
          </a:xfrm>
          <a:prstGeom prst="rect">
            <a:avLst/>
          </a:prstGeom>
        </p:spPr>
        <p:txBody>
          <a:bodyPr wrap="square">
            <a:spAutoFit/>
          </a:bodyPr>
          <a:lstStyle/>
          <a:p>
            <a:pPr algn="ctr"/>
            <a:r>
              <a:rPr lang="tr-TR" sz="4400" b="1" dirty="0" smtClean="0">
                <a:solidFill>
                  <a:schemeClr val="tx2">
                    <a:lumMod val="50000"/>
                  </a:schemeClr>
                </a:solidFill>
              </a:rPr>
              <a:t>ZORBA OLMA! KANKA OL!</a:t>
            </a:r>
            <a:endParaRPr lang="tr-TR" sz="4400" dirty="0">
              <a:solidFill>
                <a:schemeClr val="tx2">
                  <a:lumMod val="50000"/>
                </a:schemeClr>
              </a:solidFill>
            </a:endParaRPr>
          </a:p>
        </p:txBody>
      </p:sp>
      <p:pic>
        <p:nvPicPr>
          <p:cNvPr id="1026" name="Picture 2" descr="C:\Users\evarol\Desktop\zorbalık 2015\18146320-yakın-arkadaş-olarak-Çocuk-Öğrenci-İllüstrasyon.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898067" y="941825"/>
            <a:ext cx="2773180" cy="2378771"/>
          </a:xfrm>
          <a:prstGeom prst="roundRect">
            <a:avLst>
              <a:gd name="adj" fmla="val 4167"/>
            </a:avLst>
          </a:prstGeom>
          <a:solidFill>
            <a:srgbClr val="FFFFFF"/>
          </a:solidFill>
          <a:ln w="76200" cap="sq">
            <a:solidFill>
              <a:srgbClr val="EAEAEA"/>
            </a:solidFill>
            <a:miter lim="800000"/>
          </a:ln>
          <a:effectLst>
            <a:reflection blurRad="12700" stA="33000" endPos="28000" dist="5000" dir="5400000" sy="-100000" algn="bl" rotWithShape="0"/>
          </a:effectLst>
          <a:scene3d>
            <a:camera prst="orthographicFront"/>
            <a:lightRig rig="threePt" dir="t">
              <a:rot lat="0" lon="0" rev="2700000"/>
            </a:lightRig>
          </a:scene3d>
          <a:sp3d contourW="6350">
            <a:bevelT h="38100"/>
            <a:contourClr>
              <a:srgbClr val="C0C0C0"/>
            </a:contourClr>
          </a:sp3d>
          <a:extLst/>
        </p:spPr>
      </p:pic>
      <p:sp>
        <p:nvSpPr>
          <p:cNvPr id="3" name="Dikdörtgen 2"/>
          <p:cNvSpPr/>
          <p:nvPr/>
        </p:nvSpPr>
        <p:spPr>
          <a:xfrm>
            <a:off x="2367839" y="4132560"/>
            <a:ext cx="5833648" cy="1077218"/>
          </a:xfrm>
          <a:prstGeom prst="rect">
            <a:avLst/>
          </a:prstGeom>
          <a:noFill/>
        </p:spPr>
        <p:txBody>
          <a:bodyPr wrap="none" lIns="91440" tIns="45720" rIns="91440" bIns="45720">
            <a:spAutoFit/>
          </a:bodyPr>
          <a:lstStyle/>
          <a:p>
            <a:pPr algn="ctr"/>
            <a:r>
              <a:rPr lang="tr-TR" sz="4400" b="0" cap="none" spc="0" dirty="0" smtClean="0">
                <a:ln w="0"/>
                <a:solidFill>
                  <a:schemeClr val="accent1"/>
                </a:solidFill>
                <a:effectLst>
                  <a:outerShdw blurRad="38100" dist="25400" dir="5400000" algn="ctr" rotWithShape="0">
                    <a:srgbClr val="6E747A">
                      <a:alpha val="43000"/>
                    </a:srgbClr>
                  </a:outerShdw>
                </a:effectLst>
              </a:rPr>
              <a:t>H.YUSUF POLAT</a:t>
            </a:r>
          </a:p>
          <a:p>
            <a:pPr algn="ctr"/>
            <a:r>
              <a:rPr lang="tr-TR" sz="2000" dirty="0" smtClean="0">
                <a:ln w="0"/>
                <a:solidFill>
                  <a:schemeClr val="accent1"/>
                </a:solidFill>
                <a:effectLst>
                  <a:outerShdw blurRad="38100" dist="25400" dir="5400000" algn="ctr" rotWithShape="0">
                    <a:srgbClr val="6E747A">
                      <a:alpha val="43000"/>
                    </a:srgbClr>
                  </a:outerShdw>
                </a:effectLst>
              </a:rPr>
              <a:t>HACI SALİH ŞEN İLKOKULU REHBERLİK SERVİSİ</a:t>
            </a:r>
            <a:endParaRPr lang="tr-TR" sz="2000" b="0" cap="none" spc="0" dirty="0">
              <a:ln w="0"/>
              <a:solidFill>
                <a:schemeClr val="accent1"/>
              </a:solidFill>
              <a:effectLst>
                <a:outerShdw blurRad="38100" dist="25400" dir="5400000" algn="ctr" rotWithShape="0">
                  <a:srgbClr val="6E747A">
                    <a:alpha val="43000"/>
                  </a:srgbClr>
                </a:outerShdw>
              </a:effectLst>
            </a:endParaRPr>
          </a:p>
        </p:txBody>
      </p:sp>
    </p:spTree>
    <p:extLst>
      <p:ext uri="{BB962C8B-B14F-4D97-AF65-F5344CB8AC3E}">
        <p14:creationId xmlns="" xmlns:p14="http://schemas.microsoft.com/office/powerpoint/2010/main" val="92950121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etin kutusu 1"/>
          <p:cNvSpPr txBox="1"/>
          <p:nvPr/>
        </p:nvSpPr>
        <p:spPr>
          <a:xfrm>
            <a:off x="3612629" y="606143"/>
            <a:ext cx="5981125" cy="523220"/>
          </a:xfrm>
          <a:prstGeom prst="rect">
            <a:avLst/>
          </a:prstGeom>
          <a:noFill/>
        </p:spPr>
        <p:txBody>
          <a:bodyPr wrap="none" rtlCol="0">
            <a:spAutoFit/>
          </a:bodyPr>
          <a:lstStyle/>
          <a:p>
            <a:r>
              <a:rPr lang="tr-TR" sz="2800" dirty="0" smtClean="0">
                <a:solidFill>
                  <a:schemeClr val="tx2">
                    <a:lumMod val="50000"/>
                  </a:schemeClr>
                </a:solidFill>
                <a:latin typeface="Comic Sans MS" panose="030F0702030302020204" pitchFamily="66" charset="0"/>
              </a:rPr>
              <a:t>NE TÜR ZORBALIKLAR YAPILIR?</a:t>
            </a:r>
            <a:endParaRPr lang="tr-TR" sz="2800" dirty="0">
              <a:solidFill>
                <a:schemeClr val="tx2">
                  <a:lumMod val="50000"/>
                </a:schemeClr>
              </a:solidFill>
              <a:latin typeface="Comic Sans MS" panose="030F0702030302020204" pitchFamily="66" charset="0"/>
            </a:endParaRPr>
          </a:p>
        </p:txBody>
      </p:sp>
      <p:sp>
        <p:nvSpPr>
          <p:cNvPr id="4" name="Dikdörtgen 3"/>
          <p:cNvSpPr/>
          <p:nvPr/>
        </p:nvSpPr>
        <p:spPr>
          <a:xfrm>
            <a:off x="465035" y="1575611"/>
            <a:ext cx="5343525" cy="630942"/>
          </a:xfrm>
          <a:prstGeom prst="rect">
            <a:avLst/>
          </a:prstGeom>
        </p:spPr>
        <p:txBody>
          <a:bodyPr>
            <a:spAutoFit/>
          </a:bodyPr>
          <a:lstStyle/>
          <a:p>
            <a:pPr algn="ctr"/>
            <a:endParaRPr lang="tr-TR" sz="1100" dirty="0">
              <a:solidFill>
                <a:schemeClr val="accent3">
                  <a:lumMod val="50000"/>
                </a:schemeClr>
              </a:solidFill>
              <a:latin typeface="Comic Sans MS"/>
            </a:endParaRPr>
          </a:p>
          <a:p>
            <a:pPr algn="ctr"/>
            <a:r>
              <a:rPr lang="tr-TR" sz="2400" b="1" dirty="0">
                <a:solidFill>
                  <a:schemeClr val="accent3">
                    <a:lumMod val="50000"/>
                  </a:schemeClr>
                </a:solidFill>
                <a:latin typeface="Comic Sans MS"/>
              </a:rPr>
              <a:t>Fiziksel Zorbalık </a:t>
            </a:r>
            <a:endParaRPr lang="tr-TR" dirty="0">
              <a:solidFill>
                <a:schemeClr val="accent3">
                  <a:lumMod val="50000"/>
                </a:schemeClr>
              </a:solidFill>
            </a:endParaRPr>
          </a:p>
        </p:txBody>
      </p:sp>
      <p:sp>
        <p:nvSpPr>
          <p:cNvPr id="6" name="Rectangle 7"/>
          <p:cNvSpPr>
            <a:spLocks noChangeArrowheads="1"/>
          </p:cNvSpPr>
          <p:nvPr/>
        </p:nvSpPr>
        <p:spPr bwMode="auto">
          <a:xfrm>
            <a:off x="0" y="0"/>
            <a:ext cx="10688638"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7" name="Group 1"/>
          <p:cNvGrpSpPr>
            <a:grpSpLocks/>
          </p:cNvGrpSpPr>
          <p:nvPr/>
        </p:nvGrpSpPr>
        <p:grpSpPr bwMode="auto">
          <a:xfrm>
            <a:off x="5798070" y="1439056"/>
            <a:ext cx="3345930" cy="4768324"/>
            <a:chOff x="0" y="0"/>
            <a:chExt cx="5016" cy="7803"/>
          </a:xfrm>
        </p:grpSpPr>
        <p:pic>
          <p:nvPicPr>
            <p:cNvPr id="10246"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5" y="0"/>
              <a:ext cx="5001" cy="7802"/>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4"/>
            <p:cNvGrpSpPr>
              <a:grpSpLocks/>
            </p:cNvGrpSpPr>
            <p:nvPr/>
          </p:nvGrpSpPr>
          <p:grpSpPr bwMode="auto">
            <a:xfrm>
              <a:off x="16" y="2127"/>
              <a:ext cx="2" cy="910"/>
              <a:chOff x="16" y="2127"/>
              <a:chExt cx="2" cy="910"/>
            </a:xfrm>
          </p:grpSpPr>
          <p:sp>
            <p:nvSpPr>
              <p:cNvPr id="13" name="Freeform 5"/>
              <p:cNvSpPr>
                <a:spLocks/>
              </p:cNvSpPr>
              <p:nvPr/>
            </p:nvSpPr>
            <p:spPr bwMode="auto">
              <a:xfrm>
                <a:off x="16" y="2127"/>
                <a:ext cx="2" cy="910"/>
              </a:xfrm>
              <a:custGeom>
                <a:avLst/>
                <a:gdLst>
                  <a:gd name="T0" fmla="+- 0 3037 2127"/>
                  <a:gd name="T1" fmla="*/ 3037 h 910"/>
                  <a:gd name="T2" fmla="+- 0 2127 2127"/>
                  <a:gd name="T3" fmla="*/ 2127 h 910"/>
                </a:gdLst>
                <a:ahLst/>
                <a:cxnLst>
                  <a:cxn ang="0">
                    <a:pos x="0" y="T1"/>
                  </a:cxn>
                  <a:cxn ang="0">
                    <a:pos x="0" y="T3"/>
                  </a:cxn>
                </a:cxnLst>
                <a:rect l="0" t="0" r="r" b="b"/>
                <a:pathLst>
                  <a:path h="910">
                    <a:moveTo>
                      <a:pt x="0" y="910"/>
                    </a:moveTo>
                    <a:lnTo>
                      <a:pt x="0" y="0"/>
                    </a:lnTo>
                  </a:path>
                </a:pathLst>
              </a:custGeom>
              <a:noFill/>
              <a:ln w="20484">
                <a:solidFill>
                  <a:srgbClr val="181818"/>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11" name="Group 2"/>
            <p:cNvGrpSpPr>
              <a:grpSpLocks/>
            </p:cNvGrpSpPr>
            <p:nvPr/>
          </p:nvGrpSpPr>
          <p:grpSpPr bwMode="auto">
            <a:xfrm>
              <a:off x="4923" y="2433"/>
              <a:ext cx="2" cy="1196"/>
              <a:chOff x="4923" y="2433"/>
              <a:chExt cx="2" cy="1196"/>
            </a:xfrm>
          </p:grpSpPr>
          <p:sp>
            <p:nvSpPr>
              <p:cNvPr id="12" name="Freeform 3"/>
              <p:cNvSpPr>
                <a:spLocks/>
              </p:cNvSpPr>
              <p:nvPr/>
            </p:nvSpPr>
            <p:spPr bwMode="auto">
              <a:xfrm>
                <a:off x="4923" y="2433"/>
                <a:ext cx="2" cy="1196"/>
              </a:xfrm>
              <a:custGeom>
                <a:avLst/>
                <a:gdLst>
                  <a:gd name="T0" fmla="+- 0 3629 2433"/>
                  <a:gd name="T1" fmla="*/ 3629 h 1196"/>
                  <a:gd name="T2" fmla="+- 0 2433 2433"/>
                  <a:gd name="T3" fmla="*/ 2433 h 1196"/>
                </a:gdLst>
                <a:ahLst/>
                <a:cxnLst>
                  <a:cxn ang="0">
                    <a:pos x="0" y="T1"/>
                  </a:cxn>
                  <a:cxn ang="0">
                    <a:pos x="0" y="T3"/>
                  </a:cxn>
                </a:cxnLst>
                <a:rect l="0" t="0" r="r" b="b"/>
                <a:pathLst>
                  <a:path h="1196">
                    <a:moveTo>
                      <a:pt x="0" y="1196"/>
                    </a:moveTo>
                    <a:lnTo>
                      <a:pt x="0" y="0"/>
                    </a:lnTo>
                  </a:path>
                </a:pathLst>
              </a:custGeom>
              <a:noFill/>
              <a:ln w="20484">
                <a:solidFill>
                  <a:srgbClr val="181818"/>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14" name="Rectangle 11"/>
          <p:cNvSpPr>
            <a:spLocks noChangeArrowheads="1"/>
          </p:cNvSpPr>
          <p:nvPr/>
        </p:nvSpPr>
        <p:spPr bwMode="auto">
          <a:xfrm>
            <a:off x="152400" y="152400"/>
            <a:ext cx="10688638"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15" name="Group 8"/>
          <p:cNvGrpSpPr>
            <a:grpSpLocks/>
          </p:cNvGrpSpPr>
          <p:nvPr/>
        </p:nvGrpSpPr>
        <p:grpSpPr bwMode="auto">
          <a:xfrm>
            <a:off x="826957" y="3377565"/>
            <a:ext cx="3392488" cy="3225800"/>
            <a:chOff x="0" y="0"/>
            <a:chExt cx="5342" cy="5080"/>
          </a:xfrm>
        </p:grpSpPr>
        <p:pic>
          <p:nvPicPr>
            <p:cNvPr id="10250" name="Picture 10"/>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0" y="0"/>
              <a:ext cx="5341" cy="5079"/>
            </a:xfrm>
            <a:prstGeom prst="rect">
              <a:avLst/>
            </a:prstGeom>
            <a:noFill/>
            <a:extLst>
              <a:ext uri="{909E8E84-426E-40DD-AFC4-6F175D3DCCD1}">
                <a14:hiddenFill xmlns="" xmlns:a14="http://schemas.microsoft.com/office/drawing/2010/main">
                  <a:solidFill>
                    <a:srgbClr val="FFFFFF"/>
                  </a:solidFill>
                </a14:hiddenFill>
              </a:ext>
            </a:extLst>
          </p:spPr>
        </p:pic>
        <p:sp>
          <p:nvSpPr>
            <p:cNvPr id="16" name="Text Box 9"/>
            <p:cNvSpPr txBox="1">
              <a:spLocks noChangeArrowheads="1"/>
            </p:cNvSpPr>
            <p:nvPr/>
          </p:nvSpPr>
          <p:spPr bwMode="auto">
            <a:xfrm>
              <a:off x="2444" y="164"/>
              <a:ext cx="766" cy="60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tr-TR" sz="1900" b="0" i="0" u="none" strike="noStrike" cap="none" normalizeH="0" baseline="0" smtClean="0">
                  <a:ln>
                    <a:noFill/>
                  </a:ln>
                  <a:solidFill>
                    <a:srgbClr val="010101"/>
                  </a:solidFill>
                  <a:effectLst/>
                  <a:latin typeface="Arial" pitchFamily="34" charset="0"/>
                  <a:ea typeface="Calibri" pitchFamily="34" charset="0"/>
                  <a:cs typeface="Arial" pitchFamily="34" charset="0"/>
                </a:rPr>
                <a:t>"- </a:t>
              </a:r>
              <a:r>
                <a:rPr kumimoji="0" lang="en-US" altLang="tr-TR" sz="1900" b="0" i="0" u="none" strike="noStrike" cap="none" normalizeH="0" baseline="0" smtClean="0">
                  <a:ln>
                    <a:noFill/>
                  </a:ln>
                  <a:solidFill>
                    <a:srgbClr val="2F2F2F"/>
                  </a:solidFill>
                  <a:effectLst/>
                  <a:latin typeface="Arial" pitchFamily="34" charset="0"/>
                  <a:ea typeface="Calibri" pitchFamily="34" charset="0"/>
                  <a:cs typeface="Arial" pitchFamily="34" charset="0"/>
                </a:rPr>
                <a:t>I </a:t>
              </a:r>
              <a:r>
                <a:rPr kumimoji="0" lang="en-US" altLang="tr-TR" sz="1900" b="0" i="0" u="none" strike="noStrike" cap="none" normalizeH="0" baseline="0" smtClean="0">
                  <a:ln>
                    <a:noFill/>
                  </a:ln>
                  <a:solidFill>
                    <a:srgbClr val="494949"/>
                  </a:solidFill>
                  <a:effectLst/>
                  <a:latin typeface="Arial" pitchFamily="34" charset="0"/>
                  <a:ea typeface="Calibri" pitchFamily="34" charset="0"/>
                  <a:cs typeface="Arial" pitchFamily="34" charset="0"/>
                </a:rPr>
                <a:t>/</a:t>
              </a:r>
              <a:endParaRPr kumimoji="0" lang="en-US" altLang="tr-TR" sz="900" b="0" i="0" u="none" strike="noStrike" cap="none" normalizeH="0" baseline="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tr-TR" sz="1400" b="0" i="0" u="none" strike="noStrike" cap="none" normalizeH="0" baseline="0" smtClean="0">
                  <a:ln>
                    <a:noFill/>
                  </a:ln>
                  <a:solidFill>
                    <a:srgbClr val="010101"/>
                  </a:solidFill>
                  <a:effectLst/>
                  <a:latin typeface="Calibri" pitchFamily="34" charset="0"/>
                  <a:ea typeface="Times New Roman" pitchFamily="18" charset="0"/>
                  <a:cs typeface="Times New Roman" pitchFamily="18" charset="0"/>
                </a:rPr>
                <a:t>•</a:t>
              </a:r>
              <a:endParaRPr kumimoji="0" lang="en-US" altLang="tr-TR" sz="1800" b="0" i="0" u="none" strike="noStrike" cap="none" normalizeH="0" baseline="0" smtClean="0">
                <a:ln>
                  <a:noFill/>
                </a:ln>
                <a:solidFill>
                  <a:schemeClr val="tx1"/>
                </a:solidFill>
                <a:effectLst/>
                <a:latin typeface="Arial" pitchFamily="34" charset="0"/>
                <a:cs typeface="Arial" pitchFamily="34" charset="0"/>
              </a:endParaRPr>
            </a:p>
          </p:txBody>
        </p:sp>
      </p:grpSp>
    </p:spTree>
    <p:extLst>
      <p:ext uri="{BB962C8B-B14F-4D97-AF65-F5344CB8AC3E}">
        <p14:creationId xmlns="" xmlns:p14="http://schemas.microsoft.com/office/powerpoint/2010/main" val="25052828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0" y="1667135"/>
            <a:ext cx="5343525" cy="630942"/>
          </a:xfrm>
          <a:prstGeom prst="rect">
            <a:avLst/>
          </a:prstGeom>
        </p:spPr>
        <p:txBody>
          <a:bodyPr>
            <a:spAutoFit/>
          </a:bodyPr>
          <a:lstStyle/>
          <a:p>
            <a:endParaRPr lang="tr-TR" sz="1100" dirty="0">
              <a:solidFill>
                <a:srgbClr val="FFC000"/>
              </a:solidFill>
              <a:latin typeface="Comic Sans MS"/>
            </a:endParaRPr>
          </a:p>
          <a:p>
            <a:pPr algn="ctr"/>
            <a:r>
              <a:rPr lang="tr-TR" sz="2400" b="1" dirty="0">
                <a:solidFill>
                  <a:srgbClr val="FFC000"/>
                </a:solidFill>
                <a:latin typeface="Comic Sans MS"/>
              </a:rPr>
              <a:t>Sözel Zorbalık </a:t>
            </a:r>
            <a:endParaRPr lang="tr-TR" dirty="0">
              <a:solidFill>
                <a:srgbClr val="FFC000"/>
              </a:solidFill>
            </a:endParaRPr>
          </a:p>
        </p:txBody>
      </p:sp>
      <p:sp>
        <p:nvSpPr>
          <p:cNvPr id="3" name="Rectangle 7"/>
          <p:cNvSpPr>
            <a:spLocks noChangeArrowheads="1"/>
          </p:cNvSpPr>
          <p:nvPr/>
        </p:nvSpPr>
        <p:spPr bwMode="auto">
          <a:xfrm>
            <a:off x="152400" y="152400"/>
            <a:ext cx="10688638"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4" name="Group 1"/>
          <p:cNvGrpSpPr>
            <a:grpSpLocks/>
          </p:cNvGrpSpPr>
          <p:nvPr/>
        </p:nvGrpSpPr>
        <p:grpSpPr bwMode="auto">
          <a:xfrm>
            <a:off x="6853003" y="1486620"/>
            <a:ext cx="3168650" cy="4979988"/>
            <a:chOff x="0" y="0"/>
            <a:chExt cx="4991" cy="7842"/>
          </a:xfrm>
        </p:grpSpPr>
        <p:pic>
          <p:nvPicPr>
            <p:cNvPr id="12294" name="Picture 6"/>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0" y="0"/>
              <a:ext cx="4981" cy="7841"/>
            </a:xfrm>
            <a:prstGeom prst="rect">
              <a:avLst/>
            </a:prstGeom>
            <a:noFill/>
            <a:extLst>
              <a:ext uri="{909E8E84-426E-40DD-AFC4-6F175D3DCCD1}">
                <a14:hiddenFill xmlns="" xmlns:a14="http://schemas.microsoft.com/office/drawing/2010/main">
                  <a:solidFill>
                    <a:srgbClr val="FFFFFF"/>
                  </a:solidFill>
                </a14:hiddenFill>
              </a:ext>
            </a:extLst>
          </p:spPr>
        </p:pic>
        <p:grpSp>
          <p:nvGrpSpPr>
            <p:cNvPr id="6" name="Group 4"/>
            <p:cNvGrpSpPr>
              <a:grpSpLocks/>
            </p:cNvGrpSpPr>
            <p:nvPr/>
          </p:nvGrpSpPr>
          <p:grpSpPr bwMode="auto">
            <a:xfrm>
              <a:off x="16" y="2101"/>
              <a:ext cx="2" cy="1004"/>
              <a:chOff x="16" y="2101"/>
              <a:chExt cx="2" cy="1004"/>
            </a:xfrm>
          </p:grpSpPr>
          <p:sp>
            <p:nvSpPr>
              <p:cNvPr id="11" name="Freeform 5"/>
              <p:cNvSpPr>
                <a:spLocks/>
              </p:cNvSpPr>
              <p:nvPr/>
            </p:nvSpPr>
            <p:spPr bwMode="auto">
              <a:xfrm>
                <a:off x="16" y="2101"/>
                <a:ext cx="2" cy="1004"/>
              </a:xfrm>
              <a:custGeom>
                <a:avLst/>
                <a:gdLst>
                  <a:gd name="T0" fmla="+- 0 3105 2101"/>
                  <a:gd name="T1" fmla="*/ 3105 h 1004"/>
                  <a:gd name="T2" fmla="+- 0 2101 2101"/>
                  <a:gd name="T3" fmla="*/ 2101 h 1004"/>
                </a:gdLst>
                <a:ahLst/>
                <a:cxnLst>
                  <a:cxn ang="0">
                    <a:pos x="0" y="T1"/>
                  </a:cxn>
                  <a:cxn ang="0">
                    <a:pos x="0" y="T3"/>
                  </a:cxn>
                </a:cxnLst>
                <a:rect l="0" t="0" r="r" b="b"/>
                <a:pathLst>
                  <a:path h="1004">
                    <a:moveTo>
                      <a:pt x="0" y="1004"/>
                    </a:moveTo>
                    <a:lnTo>
                      <a:pt x="0" y="0"/>
                    </a:lnTo>
                  </a:path>
                </a:pathLst>
              </a:custGeom>
              <a:noFill/>
              <a:ln w="20607">
                <a:solidFill>
                  <a:srgbClr val="1C1C1C"/>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nvGrpSpPr>
            <p:cNvPr id="7" name="Group 2"/>
            <p:cNvGrpSpPr>
              <a:grpSpLocks/>
            </p:cNvGrpSpPr>
            <p:nvPr/>
          </p:nvGrpSpPr>
          <p:grpSpPr bwMode="auto">
            <a:xfrm>
              <a:off x="4942" y="2459"/>
              <a:ext cx="2" cy="1063"/>
              <a:chOff x="4942" y="2459"/>
              <a:chExt cx="2" cy="1063"/>
            </a:xfrm>
          </p:grpSpPr>
          <p:sp>
            <p:nvSpPr>
              <p:cNvPr id="8" name="Freeform 3"/>
              <p:cNvSpPr>
                <a:spLocks/>
              </p:cNvSpPr>
              <p:nvPr/>
            </p:nvSpPr>
            <p:spPr bwMode="auto">
              <a:xfrm>
                <a:off x="4942" y="2459"/>
                <a:ext cx="2" cy="1063"/>
              </a:xfrm>
              <a:custGeom>
                <a:avLst/>
                <a:gdLst>
                  <a:gd name="T0" fmla="+- 0 3522 2459"/>
                  <a:gd name="T1" fmla="*/ 3522 h 1063"/>
                  <a:gd name="T2" fmla="+- 0 2459 2459"/>
                  <a:gd name="T3" fmla="*/ 2459 h 1063"/>
                </a:gdLst>
                <a:ahLst/>
                <a:cxnLst>
                  <a:cxn ang="0">
                    <a:pos x="0" y="T1"/>
                  </a:cxn>
                  <a:cxn ang="0">
                    <a:pos x="0" y="T3"/>
                  </a:cxn>
                </a:cxnLst>
                <a:rect l="0" t="0" r="r" b="b"/>
                <a:pathLst>
                  <a:path h="1063">
                    <a:moveTo>
                      <a:pt x="0" y="1063"/>
                    </a:moveTo>
                    <a:lnTo>
                      <a:pt x="0" y="0"/>
                    </a:lnTo>
                  </a:path>
                </a:pathLst>
              </a:custGeom>
              <a:noFill/>
              <a:ln w="20607">
                <a:solidFill>
                  <a:srgbClr val="181818"/>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pic>
        <p:nvPicPr>
          <p:cNvPr id="13" name="image1.jpeg"/>
          <p:cNvPicPr/>
          <p:nvPr/>
        </p:nvPicPr>
        <p:blipFill>
          <a:blip r:embed="rId3" cstate="print"/>
          <a:stretch>
            <a:fillRect/>
          </a:stretch>
        </p:blipFill>
        <p:spPr>
          <a:xfrm>
            <a:off x="1818424" y="3022107"/>
            <a:ext cx="4265930" cy="2870835"/>
          </a:xfrm>
          <a:prstGeom prst="rect">
            <a:avLst/>
          </a:prstGeom>
        </p:spPr>
      </p:pic>
      <p:sp>
        <p:nvSpPr>
          <p:cNvPr id="14" name="Metin kutusu 13"/>
          <p:cNvSpPr txBox="1"/>
          <p:nvPr/>
        </p:nvSpPr>
        <p:spPr>
          <a:xfrm>
            <a:off x="3282846" y="606143"/>
            <a:ext cx="5981125" cy="523220"/>
          </a:xfrm>
          <a:prstGeom prst="rect">
            <a:avLst/>
          </a:prstGeom>
          <a:noFill/>
        </p:spPr>
        <p:txBody>
          <a:bodyPr wrap="none" rtlCol="0">
            <a:spAutoFit/>
          </a:bodyPr>
          <a:lstStyle/>
          <a:p>
            <a:r>
              <a:rPr lang="tr-TR" sz="2800" dirty="0" smtClean="0">
                <a:solidFill>
                  <a:schemeClr val="tx2">
                    <a:lumMod val="50000"/>
                  </a:schemeClr>
                </a:solidFill>
                <a:latin typeface="Comic Sans MS" panose="030F0702030302020204" pitchFamily="66" charset="0"/>
              </a:rPr>
              <a:t>NE TÜR ZORBALIKLAR YAPILIR?</a:t>
            </a:r>
            <a:endParaRPr lang="tr-TR" sz="2800" dirty="0">
              <a:solidFill>
                <a:schemeClr val="tx2">
                  <a:lumMod val="50000"/>
                </a:schemeClr>
              </a:solidFill>
              <a:latin typeface="Comic Sans MS" panose="030F0702030302020204" pitchFamily="66" charset="0"/>
            </a:endParaRPr>
          </a:p>
        </p:txBody>
      </p:sp>
    </p:spTree>
    <p:extLst>
      <p:ext uri="{BB962C8B-B14F-4D97-AF65-F5344CB8AC3E}">
        <p14:creationId xmlns="" xmlns:p14="http://schemas.microsoft.com/office/powerpoint/2010/main" val="25052828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612629" y="606143"/>
            <a:ext cx="5981125" cy="523220"/>
          </a:xfrm>
          <a:prstGeom prst="rect">
            <a:avLst/>
          </a:prstGeom>
          <a:noFill/>
        </p:spPr>
        <p:txBody>
          <a:bodyPr wrap="none" rtlCol="0">
            <a:spAutoFit/>
          </a:bodyPr>
          <a:lstStyle/>
          <a:p>
            <a:r>
              <a:rPr lang="tr-TR" sz="2800" dirty="0" smtClean="0">
                <a:solidFill>
                  <a:schemeClr val="tx2">
                    <a:lumMod val="50000"/>
                  </a:schemeClr>
                </a:solidFill>
                <a:latin typeface="Comic Sans MS" panose="030F0702030302020204" pitchFamily="66" charset="0"/>
              </a:rPr>
              <a:t>NE TÜR ZORBALIKLAR YAPILIR?</a:t>
            </a:r>
            <a:endParaRPr lang="tr-TR" sz="2800" dirty="0">
              <a:solidFill>
                <a:schemeClr val="tx2">
                  <a:lumMod val="50000"/>
                </a:schemeClr>
              </a:solidFill>
              <a:latin typeface="Comic Sans MS" panose="030F0702030302020204" pitchFamily="66" charset="0"/>
            </a:endParaRPr>
          </a:p>
        </p:txBody>
      </p:sp>
      <p:sp>
        <p:nvSpPr>
          <p:cNvPr id="3" name="Dikdörtgen 2"/>
          <p:cNvSpPr/>
          <p:nvPr/>
        </p:nvSpPr>
        <p:spPr>
          <a:xfrm>
            <a:off x="663081" y="1697115"/>
            <a:ext cx="5343525" cy="630942"/>
          </a:xfrm>
          <a:prstGeom prst="rect">
            <a:avLst/>
          </a:prstGeom>
        </p:spPr>
        <p:txBody>
          <a:bodyPr>
            <a:spAutoFit/>
          </a:bodyPr>
          <a:lstStyle/>
          <a:p>
            <a:pPr algn="ctr"/>
            <a:endParaRPr lang="tr-TR" sz="1100" dirty="0">
              <a:solidFill>
                <a:schemeClr val="accent5">
                  <a:lumMod val="75000"/>
                </a:schemeClr>
              </a:solidFill>
              <a:latin typeface="Comic Sans MS"/>
            </a:endParaRPr>
          </a:p>
          <a:p>
            <a:pPr algn="ctr"/>
            <a:r>
              <a:rPr lang="tr-TR" sz="2400" b="1" dirty="0">
                <a:solidFill>
                  <a:schemeClr val="accent5">
                    <a:lumMod val="75000"/>
                  </a:schemeClr>
                </a:solidFill>
                <a:latin typeface="Comic Sans MS"/>
              </a:rPr>
              <a:t>Duygusal Zorbalık </a:t>
            </a:r>
            <a:endParaRPr lang="tr-TR" dirty="0">
              <a:solidFill>
                <a:schemeClr val="accent5">
                  <a:lumMod val="75000"/>
                </a:schemeClr>
              </a:solidFill>
            </a:endParaRPr>
          </a:p>
        </p:txBody>
      </p:sp>
      <p:sp>
        <p:nvSpPr>
          <p:cNvPr id="4" name="Rectangle 5"/>
          <p:cNvSpPr>
            <a:spLocks noChangeArrowheads="1"/>
          </p:cNvSpPr>
          <p:nvPr/>
        </p:nvSpPr>
        <p:spPr bwMode="auto">
          <a:xfrm>
            <a:off x="152400" y="152400"/>
            <a:ext cx="10688638"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7" name="Group 1"/>
          <p:cNvGrpSpPr>
            <a:grpSpLocks/>
          </p:cNvGrpSpPr>
          <p:nvPr/>
        </p:nvGrpSpPr>
        <p:grpSpPr bwMode="auto">
          <a:xfrm>
            <a:off x="6927954" y="1395813"/>
            <a:ext cx="3575050" cy="4741863"/>
            <a:chOff x="0" y="0"/>
            <a:chExt cx="5631" cy="7467"/>
          </a:xfrm>
        </p:grpSpPr>
        <p:pic>
          <p:nvPicPr>
            <p:cNvPr id="13316" name="Picture 4"/>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 y="0"/>
              <a:ext cx="5627" cy="746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8" name="Group 2"/>
            <p:cNvGrpSpPr>
              <a:grpSpLocks/>
            </p:cNvGrpSpPr>
            <p:nvPr/>
          </p:nvGrpSpPr>
          <p:grpSpPr bwMode="auto">
            <a:xfrm>
              <a:off x="13" y="1958"/>
              <a:ext cx="2" cy="943"/>
              <a:chOff x="13" y="1958"/>
              <a:chExt cx="2" cy="943"/>
            </a:xfrm>
          </p:grpSpPr>
          <p:sp>
            <p:nvSpPr>
              <p:cNvPr id="11" name="Freeform 3"/>
              <p:cNvSpPr>
                <a:spLocks/>
              </p:cNvSpPr>
              <p:nvPr/>
            </p:nvSpPr>
            <p:spPr bwMode="auto">
              <a:xfrm>
                <a:off x="13" y="1958"/>
                <a:ext cx="2" cy="943"/>
              </a:xfrm>
              <a:custGeom>
                <a:avLst/>
                <a:gdLst>
                  <a:gd name="T0" fmla="+- 0 2900 1958"/>
                  <a:gd name="T1" fmla="*/ 2900 h 943"/>
                  <a:gd name="T2" fmla="+- 0 1958 1958"/>
                  <a:gd name="T3" fmla="*/ 1958 h 943"/>
                </a:gdLst>
                <a:ahLst/>
                <a:cxnLst>
                  <a:cxn ang="0">
                    <a:pos x="0" y="T1"/>
                  </a:cxn>
                  <a:cxn ang="0">
                    <a:pos x="0" y="T3"/>
                  </a:cxn>
                </a:cxnLst>
                <a:rect l="0" t="0" r="r" b="b"/>
                <a:pathLst>
                  <a:path h="943">
                    <a:moveTo>
                      <a:pt x="0" y="942"/>
                    </a:moveTo>
                    <a:lnTo>
                      <a:pt x="0" y="0"/>
                    </a:lnTo>
                  </a:path>
                </a:pathLst>
              </a:custGeom>
              <a:noFill/>
              <a:ln w="16625">
                <a:solidFill>
                  <a:srgbClr val="0C0C0C"/>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pic>
        <p:nvPicPr>
          <p:cNvPr id="13" name="image1.jpeg"/>
          <p:cNvPicPr/>
          <p:nvPr/>
        </p:nvPicPr>
        <p:blipFill>
          <a:blip r:embed="rId3" cstate="print"/>
          <a:stretch>
            <a:fillRect/>
          </a:stretch>
        </p:blipFill>
        <p:spPr>
          <a:xfrm>
            <a:off x="471909" y="2938648"/>
            <a:ext cx="5808970" cy="3198393"/>
          </a:xfrm>
          <a:prstGeom prst="rect">
            <a:avLst/>
          </a:prstGeom>
        </p:spPr>
      </p:pic>
    </p:spTree>
    <p:extLst>
      <p:ext uri="{BB962C8B-B14F-4D97-AF65-F5344CB8AC3E}">
        <p14:creationId xmlns="" xmlns:p14="http://schemas.microsoft.com/office/powerpoint/2010/main" val="250528289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Metin kutusu 5"/>
          <p:cNvSpPr txBox="1"/>
          <p:nvPr/>
        </p:nvSpPr>
        <p:spPr>
          <a:xfrm>
            <a:off x="3612629" y="606143"/>
            <a:ext cx="5981125" cy="523220"/>
          </a:xfrm>
          <a:prstGeom prst="rect">
            <a:avLst/>
          </a:prstGeom>
          <a:noFill/>
        </p:spPr>
        <p:txBody>
          <a:bodyPr wrap="none" rtlCol="0">
            <a:spAutoFit/>
          </a:bodyPr>
          <a:lstStyle/>
          <a:p>
            <a:r>
              <a:rPr lang="tr-TR" sz="2800" dirty="0" smtClean="0">
                <a:solidFill>
                  <a:srgbClr val="C00000"/>
                </a:solidFill>
                <a:latin typeface="Comic Sans MS" panose="030F0702030302020204" pitchFamily="66" charset="0"/>
              </a:rPr>
              <a:t>NE TÜR ZORBALIKLAR YAPILIR?</a:t>
            </a:r>
            <a:endParaRPr lang="tr-TR" sz="2800" dirty="0">
              <a:solidFill>
                <a:srgbClr val="C00000"/>
              </a:solidFill>
              <a:latin typeface="Comic Sans MS" panose="030F0702030302020204" pitchFamily="66" charset="0"/>
            </a:endParaRPr>
          </a:p>
        </p:txBody>
      </p:sp>
      <p:sp>
        <p:nvSpPr>
          <p:cNvPr id="4" name="Rectangle 5"/>
          <p:cNvSpPr>
            <a:spLocks noChangeArrowheads="1"/>
          </p:cNvSpPr>
          <p:nvPr/>
        </p:nvSpPr>
        <p:spPr bwMode="auto">
          <a:xfrm>
            <a:off x="152400" y="152400"/>
            <a:ext cx="10688638"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solidFill>
                <a:prstClr val="black"/>
              </a:solidFill>
            </a:endParaRPr>
          </a:p>
        </p:txBody>
      </p:sp>
      <p:sp>
        <p:nvSpPr>
          <p:cNvPr id="5" name="Dikdörtgen 4"/>
          <p:cNvSpPr/>
          <p:nvPr/>
        </p:nvSpPr>
        <p:spPr>
          <a:xfrm>
            <a:off x="940866" y="1532223"/>
            <a:ext cx="5343525" cy="630942"/>
          </a:xfrm>
          <a:prstGeom prst="rect">
            <a:avLst/>
          </a:prstGeom>
        </p:spPr>
        <p:txBody>
          <a:bodyPr>
            <a:spAutoFit/>
          </a:bodyPr>
          <a:lstStyle/>
          <a:p>
            <a:pPr algn="ctr"/>
            <a:endParaRPr lang="tr-TR" sz="1100" dirty="0">
              <a:solidFill>
                <a:schemeClr val="tx1">
                  <a:lumMod val="95000"/>
                  <a:lumOff val="5000"/>
                </a:schemeClr>
              </a:solidFill>
              <a:latin typeface="Comic Sans MS"/>
            </a:endParaRPr>
          </a:p>
          <a:p>
            <a:pPr algn="ctr"/>
            <a:r>
              <a:rPr lang="tr-TR" sz="2400" b="1" dirty="0">
                <a:solidFill>
                  <a:schemeClr val="tx1">
                    <a:lumMod val="95000"/>
                    <a:lumOff val="5000"/>
                  </a:schemeClr>
                </a:solidFill>
                <a:latin typeface="Comic Sans MS"/>
              </a:rPr>
              <a:t>Siber Zorbalık </a:t>
            </a:r>
            <a:endParaRPr lang="tr-TR" dirty="0">
              <a:solidFill>
                <a:schemeClr val="tx1">
                  <a:lumMod val="95000"/>
                  <a:lumOff val="5000"/>
                </a:schemeClr>
              </a:solidFill>
            </a:endParaRPr>
          </a:p>
        </p:txBody>
      </p:sp>
      <p:sp>
        <p:nvSpPr>
          <p:cNvPr id="9" name="Rectangle 5"/>
          <p:cNvSpPr>
            <a:spLocks noChangeArrowheads="1"/>
          </p:cNvSpPr>
          <p:nvPr/>
        </p:nvSpPr>
        <p:spPr bwMode="auto">
          <a:xfrm>
            <a:off x="152400" y="152400"/>
            <a:ext cx="10688638"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10" name="Group 1"/>
          <p:cNvGrpSpPr>
            <a:grpSpLocks/>
          </p:cNvGrpSpPr>
          <p:nvPr/>
        </p:nvGrpSpPr>
        <p:grpSpPr bwMode="auto">
          <a:xfrm>
            <a:off x="7032885" y="1581070"/>
            <a:ext cx="3352800" cy="4854575"/>
            <a:chOff x="0" y="0"/>
            <a:chExt cx="5281" cy="7646"/>
          </a:xfrm>
        </p:grpSpPr>
        <p:pic>
          <p:nvPicPr>
            <p:cNvPr id="14340"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9" y="0"/>
              <a:ext cx="5271" cy="7646"/>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2" name="Group 2"/>
            <p:cNvGrpSpPr>
              <a:grpSpLocks/>
            </p:cNvGrpSpPr>
            <p:nvPr/>
          </p:nvGrpSpPr>
          <p:grpSpPr bwMode="auto">
            <a:xfrm>
              <a:off x="16" y="2361"/>
              <a:ext cx="2" cy="531"/>
              <a:chOff x="16" y="2361"/>
              <a:chExt cx="2" cy="531"/>
            </a:xfrm>
          </p:grpSpPr>
          <p:sp>
            <p:nvSpPr>
              <p:cNvPr id="14" name="Freeform 3"/>
              <p:cNvSpPr>
                <a:spLocks/>
              </p:cNvSpPr>
              <p:nvPr/>
            </p:nvSpPr>
            <p:spPr bwMode="auto">
              <a:xfrm>
                <a:off x="16" y="2361"/>
                <a:ext cx="2" cy="531"/>
              </a:xfrm>
              <a:custGeom>
                <a:avLst/>
                <a:gdLst>
                  <a:gd name="T0" fmla="+- 0 2891 2361"/>
                  <a:gd name="T1" fmla="*/ 2891 h 531"/>
                  <a:gd name="T2" fmla="+- 0 2361 2361"/>
                  <a:gd name="T3" fmla="*/ 2361 h 531"/>
                </a:gdLst>
                <a:ahLst/>
                <a:cxnLst>
                  <a:cxn ang="0">
                    <a:pos x="0" y="T1"/>
                  </a:cxn>
                  <a:cxn ang="0">
                    <a:pos x="0" y="T3"/>
                  </a:cxn>
                </a:cxnLst>
                <a:rect l="0" t="0" r="r" b="b"/>
                <a:pathLst>
                  <a:path h="531">
                    <a:moveTo>
                      <a:pt x="0" y="530"/>
                    </a:moveTo>
                    <a:lnTo>
                      <a:pt x="0" y="0"/>
                    </a:lnTo>
                  </a:path>
                </a:pathLst>
              </a:custGeom>
              <a:noFill/>
              <a:ln w="20266">
                <a:solidFill>
                  <a:srgbClr val="181818"/>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pic>
        <p:nvPicPr>
          <p:cNvPr id="14342" name="Picture 6"/>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1656014" y="2728210"/>
            <a:ext cx="4406416" cy="3470995"/>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1949168813"/>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938072" y="468442"/>
            <a:ext cx="5983288"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en-US" altLang="tr-TR" sz="2400" b="1" dirty="0">
                <a:solidFill>
                  <a:srgbClr val="990000"/>
                </a:solidFill>
                <a:latin typeface="Comic Sans MS" pitchFamily="66" charset="0"/>
              </a:rPr>
              <a:t>PEK</a:t>
            </a:r>
            <a:r>
              <a:rPr lang="tr-TR" altLang="tr-TR" sz="2400" b="1" dirty="0">
                <a:solidFill>
                  <a:srgbClr val="990000"/>
                </a:solidFill>
                <a:latin typeface="Comic Sans MS" pitchFamily="66" charset="0"/>
              </a:rPr>
              <a:t>İ</a:t>
            </a:r>
            <a:r>
              <a:rPr lang="en-US" altLang="tr-TR" sz="2400" b="1" dirty="0">
                <a:solidFill>
                  <a:srgbClr val="990000"/>
                </a:solidFill>
                <a:latin typeface="Comic Sans MS" pitchFamily="66" charset="0"/>
              </a:rPr>
              <a:t>! K</a:t>
            </a:r>
            <a:r>
              <a:rPr lang="tr-TR" altLang="tr-TR" sz="2400" b="1" dirty="0">
                <a:solidFill>
                  <a:srgbClr val="990000"/>
                </a:solidFill>
                <a:latin typeface="Comic Sans MS" pitchFamily="66" charset="0"/>
              </a:rPr>
              <a:t>İ</a:t>
            </a:r>
            <a:r>
              <a:rPr lang="en-US" altLang="tr-TR" sz="2400" b="1" dirty="0">
                <a:solidFill>
                  <a:srgbClr val="990000"/>
                </a:solidFill>
                <a:latin typeface="Comic Sans MS" pitchFamily="66" charset="0"/>
              </a:rPr>
              <a:t>MLER VAR BU </a:t>
            </a:r>
            <a:r>
              <a:rPr lang="tr-TR" altLang="tr-TR" sz="2400" b="1" dirty="0">
                <a:solidFill>
                  <a:srgbClr val="990000"/>
                </a:solidFill>
                <a:latin typeface="Comic Sans MS" pitchFamily="66" charset="0"/>
              </a:rPr>
              <a:t>İŞİ</a:t>
            </a:r>
            <a:r>
              <a:rPr lang="en-US" altLang="tr-TR" sz="2400" b="1" dirty="0">
                <a:solidFill>
                  <a:srgbClr val="990000"/>
                </a:solidFill>
                <a:latin typeface="Comic Sans MS" pitchFamily="66" charset="0"/>
              </a:rPr>
              <a:t>N </a:t>
            </a:r>
            <a:r>
              <a:rPr lang="tr-TR" altLang="tr-TR" sz="2400" b="1" dirty="0">
                <a:solidFill>
                  <a:srgbClr val="990000"/>
                </a:solidFill>
                <a:latin typeface="Comic Sans MS" pitchFamily="66" charset="0"/>
              </a:rPr>
              <a:t>İ</a:t>
            </a:r>
            <a:r>
              <a:rPr lang="en-US" altLang="tr-TR" sz="2400" b="1" dirty="0">
                <a:solidFill>
                  <a:srgbClr val="990000"/>
                </a:solidFill>
                <a:latin typeface="Comic Sans MS" pitchFamily="66" charset="0"/>
              </a:rPr>
              <a:t>Ç</a:t>
            </a:r>
            <a:r>
              <a:rPr lang="tr-TR" altLang="tr-TR" sz="2400" b="1" dirty="0">
                <a:solidFill>
                  <a:srgbClr val="990000"/>
                </a:solidFill>
                <a:latin typeface="Comic Sans MS" pitchFamily="66" charset="0"/>
              </a:rPr>
              <a:t>İ</a:t>
            </a:r>
            <a:r>
              <a:rPr lang="en-US" altLang="tr-TR" sz="2400" b="1" dirty="0">
                <a:solidFill>
                  <a:srgbClr val="990000"/>
                </a:solidFill>
                <a:latin typeface="Comic Sans MS" pitchFamily="66" charset="0"/>
              </a:rPr>
              <a:t>NDE?</a:t>
            </a:r>
            <a:endParaRPr lang="en-US" altLang="tr-TR" sz="2400" b="1" dirty="0">
              <a:latin typeface="Comic Sans MS" pitchFamily="66" charset="0"/>
            </a:endParaRPr>
          </a:p>
        </p:txBody>
      </p:sp>
      <p:pic>
        <p:nvPicPr>
          <p:cNvPr id="3" name="Picture 3"/>
          <p:cNvPicPr>
            <a:picLocks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1123911" y="3216534"/>
            <a:ext cx="6341191" cy="25812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4" name="Rectangle 4"/>
          <p:cNvSpPr>
            <a:spLocks noChangeArrowheads="1"/>
          </p:cNvSpPr>
          <p:nvPr/>
        </p:nvSpPr>
        <p:spPr bwMode="auto">
          <a:xfrm>
            <a:off x="4697816" y="2378334"/>
            <a:ext cx="1183016"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en-US" altLang="tr-TR" sz="2400" dirty="0" err="1" smtClean="0">
                <a:solidFill>
                  <a:srgbClr val="0070C0"/>
                </a:solidFill>
                <a:latin typeface="Comic Sans MS" pitchFamily="66" charset="0"/>
              </a:rPr>
              <a:t>Kurban</a:t>
            </a:r>
            <a:endParaRPr lang="en-US" altLang="tr-TR" sz="2400" dirty="0">
              <a:solidFill>
                <a:srgbClr val="0070C0"/>
              </a:solidFill>
              <a:latin typeface="Comic Sans MS" pitchFamily="66" charset="0"/>
            </a:endParaRPr>
          </a:p>
        </p:txBody>
      </p:sp>
      <p:sp>
        <p:nvSpPr>
          <p:cNvPr id="5" name="Rectangle 5"/>
          <p:cNvSpPr>
            <a:spLocks noChangeArrowheads="1"/>
          </p:cNvSpPr>
          <p:nvPr/>
        </p:nvSpPr>
        <p:spPr bwMode="auto">
          <a:xfrm>
            <a:off x="7431179" y="4283334"/>
            <a:ext cx="1048364"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en-US" altLang="tr-TR" sz="2400" dirty="0" smtClean="0">
                <a:solidFill>
                  <a:srgbClr val="C00000"/>
                </a:solidFill>
                <a:latin typeface="Comic Sans MS" pitchFamily="66" charset="0"/>
              </a:rPr>
              <a:t>Zorba</a:t>
            </a:r>
            <a:endParaRPr lang="en-US" altLang="tr-TR" sz="2400" dirty="0">
              <a:solidFill>
                <a:srgbClr val="C00000"/>
              </a:solidFill>
              <a:latin typeface="Comic Sans MS" pitchFamily="66" charset="0"/>
            </a:endParaRPr>
          </a:p>
        </p:txBody>
      </p:sp>
      <p:sp>
        <p:nvSpPr>
          <p:cNvPr id="6" name="Rectangle 6"/>
          <p:cNvSpPr>
            <a:spLocks noChangeArrowheads="1"/>
          </p:cNvSpPr>
          <p:nvPr/>
        </p:nvSpPr>
        <p:spPr bwMode="auto">
          <a:xfrm>
            <a:off x="659216" y="2530734"/>
            <a:ext cx="2205732"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en-US" altLang="tr-TR" sz="2400" dirty="0" err="1">
                <a:solidFill>
                  <a:srgbClr val="00B050"/>
                </a:solidFill>
                <a:latin typeface="Comic Sans MS" pitchFamily="66" charset="0"/>
              </a:rPr>
              <a:t>Sessiz</a:t>
            </a:r>
            <a:r>
              <a:rPr lang="en-US" altLang="tr-TR" sz="2400" dirty="0">
                <a:solidFill>
                  <a:srgbClr val="00B050"/>
                </a:solidFill>
                <a:latin typeface="Comic Sans MS" pitchFamily="66" charset="0"/>
              </a:rPr>
              <a:t> </a:t>
            </a:r>
            <a:r>
              <a:rPr lang="en-US" altLang="tr-TR" sz="2400" dirty="0" err="1" smtClean="0">
                <a:solidFill>
                  <a:srgbClr val="00B050"/>
                </a:solidFill>
                <a:latin typeface="Comic Sans MS" pitchFamily="66" charset="0"/>
              </a:rPr>
              <a:t>izleyici</a:t>
            </a:r>
            <a:endParaRPr lang="en-US" altLang="tr-TR" sz="2400" dirty="0">
              <a:solidFill>
                <a:srgbClr val="00B050"/>
              </a:solidFill>
              <a:latin typeface="Comic Sans MS" pitchFamily="66" charset="0"/>
            </a:endParaRPr>
          </a:p>
        </p:txBody>
      </p:sp>
      <p:pic>
        <p:nvPicPr>
          <p:cNvPr id="1026" name="Picture 2" descr="http://3.bp.blogspot.com/-T-eGrpWWfco/UzB2srIT0JI/AAAAAAAAIDU/sJDm8eMGLmA/s1600/zorbal%C4%B1k.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469404" y="2722616"/>
            <a:ext cx="1753888" cy="2851850"/>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81527584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out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dissolve">
                                      <p:cBhvr>
                                        <p:cTn id="17" dur="500"/>
                                        <p:tgtEl>
                                          <p:spTgt spid="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a:spLocks noChangeArrowheads="1"/>
          </p:cNvSpPr>
          <p:nvPr/>
        </p:nvSpPr>
        <p:spPr bwMode="auto">
          <a:xfrm>
            <a:off x="2938072" y="468442"/>
            <a:ext cx="5054269"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SESSİZ İZLEYİCİLER KİMLER?</a:t>
            </a:r>
            <a:endParaRPr lang="en-US" altLang="tr-TR" sz="2400" b="1" dirty="0">
              <a:solidFill>
                <a:schemeClr val="tx2">
                  <a:lumMod val="50000"/>
                </a:schemeClr>
              </a:solidFill>
              <a:latin typeface="Comic Sans MS" pitchFamily="66" charset="0"/>
            </a:endParaRPr>
          </a:p>
        </p:txBody>
      </p:sp>
      <p:sp>
        <p:nvSpPr>
          <p:cNvPr id="5" name="Rectangle 2"/>
          <p:cNvSpPr>
            <a:spLocks noChangeArrowheads="1"/>
          </p:cNvSpPr>
          <p:nvPr/>
        </p:nvSpPr>
        <p:spPr bwMode="auto">
          <a:xfrm>
            <a:off x="775621" y="1847589"/>
            <a:ext cx="4324902"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ZORBALIĞI SEYREDENLER</a:t>
            </a:r>
            <a:endParaRPr lang="en-US" altLang="tr-TR" sz="2400" b="1" dirty="0">
              <a:solidFill>
                <a:schemeClr val="tx2">
                  <a:lumMod val="50000"/>
                </a:schemeClr>
              </a:solidFill>
              <a:latin typeface="Comic Sans MS" pitchFamily="66" charset="0"/>
            </a:endParaRPr>
          </a:p>
        </p:txBody>
      </p:sp>
      <p:sp>
        <p:nvSpPr>
          <p:cNvPr id="6" name="Rectangle 2"/>
          <p:cNvSpPr>
            <a:spLocks noChangeArrowheads="1"/>
          </p:cNvSpPr>
          <p:nvPr/>
        </p:nvSpPr>
        <p:spPr bwMode="auto">
          <a:xfrm>
            <a:off x="4068700" y="3064290"/>
            <a:ext cx="6104235"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ZORBALIĞA MÜDAHELE ETMEYENLER</a:t>
            </a:r>
            <a:endParaRPr lang="en-US" altLang="tr-TR" sz="2400" b="1" dirty="0">
              <a:solidFill>
                <a:schemeClr val="tx2">
                  <a:lumMod val="50000"/>
                </a:schemeClr>
              </a:solidFill>
              <a:latin typeface="Comic Sans MS" pitchFamily="66" charset="0"/>
            </a:endParaRPr>
          </a:p>
        </p:txBody>
      </p:sp>
      <p:sp>
        <p:nvSpPr>
          <p:cNvPr id="7" name="Rectangle 2"/>
          <p:cNvSpPr>
            <a:spLocks noChangeArrowheads="1"/>
          </p:cNvSpPr>
          <p:nvPr/>
        </p:nvSpPr>
        <p:spPr bwMode="auto">
          <a:xfrm>
            <a:off x="775621" y="4973795"/>
            <a:ext cx="5310749"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KİMSEYE HABER VERMEYENLER </a:t>
            </a:r>
            <a:endParaRPr lang="en-US" altLang="tr-TR" sz="2400" b="1" dirty="0">
              <a:solidFill>
                <a:schemeClr val="tx2">
                  <a:lumMod val="50000"/>
                </a:schemeClr>
              </a:solidFill>
              <a:latin typeface="Comic Sans MS" pitchFamily="66" charset="0"/>
            </a:endParaRPr>
          </a:p>
        </p:txBody>
      </p:sp>
      <p:pic>
        <p:nvPicPr>
          <p:cNvPr id="1026" name="Picture 2"/>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633021" y="2592533"/>
            <a:ext cx="3249431" cy="2381262"/>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340382114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
          <p:cNvSpPr txBox="1">
            <a:spLocks noChangeArrowheads="1"/>
          </p:cNvSpPr>
          <p:nvPr/>
        </p:nvSpPr>
        <p:spPr bwMode="auto">
          <a:xfrm>
            <a:off x="2420912" y="276954"/>
            <a:ext cx="6096000"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algn="ctr" eaLnBrk="1" hangingPunct="1">
              <a:spcBef>
                <a:spcPct val="0"/>
              </a:spcBef>
              <a:buClrTx/>
              <a:buSzTx/>
              <a:buFontTx/>
              <a:buNone/>
            </a:pPr>
            <a:r>
              <a:rPr lang="tr-TR" altLang="tr-TR" sz="2400" b="1" i="1" dirty="0">
                <a:solidFill>
                  <a:schemeClr val="tx2">
                    <a:lumMod val="50000"/>
                  </a:schemeClr>
                </a:solidFill>
                <a:latin typeface="Comic Sans MS" pitchFamily="66" charset="0"/>
              </a:rPr>
              <a:t>ZORBALIK DAVRANIŞININ </a:t>
            </a:r>
            <a:r>
              <a:rPr lang="tr-TR" altLang="tr-TR" sz="2400" b="1" i="1" dirty="0" smtClean="0">
                <a:solidFill>
                  <a:schemeClr val="tx2">
                    <a:lumMod val="50000"/>
                  </a:schemeClr>
                </a:solidFill>
                <a:latin typeface="Comic Sans MS" pitchFamily="66" charset="0"/>
              </a:rPr>
              <a:t>NEDENLERİ NELERDİR?</a:t>
            </a:r>
            <a:endParaRPr lang="tr-TR" altLang="tr-TR" sz="2400" b="1" i="1" dirty="0">
              <a:solidFill>
                <a:schemeClr val="tx2">
                  <a:lumMod val="50000"/>
                </a:schemeClr>
              </a:solidFill>
              <a:latin typeface="Comic Sans MS" pitchFamily="66" charset="0"/>
            </a:endParaRPr>
          </a:p>
        </p:txBody>
      </p:sp>
      <p:sp>
        <p:nvSpPr>
          <p:cNvPr id="4" name="Rectangle 3"/>
          <p:cNvSpPr>
            <a:spLocks noChangeArrowheads="1"/>
          </p:cNvSpPr>
          <p:nvPr/>
        </p:nvSpPr>
        <p:spPr bwMode="auto">
          <a:xfrm>
            <a:off x="134911" y="1582712"/>
            <a:ext cx="10403174" cy="6186309"/>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marL="342900" indent="-342900"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eaLnBrk="0" hangingPunct="0">
              <a:spcBef>
                <a:spcPct val="20000"/>
              </a:spcBef>
              <a:buClr>
                <a:schemeClr val="tx1"/>
              </a:buClr>
              <a:buSzPct val="65000"/>
              <a:buFont typeface="Wingdings" pitchFamily="2" charset="2"/>
              <a:buChar char="l"/>
              <a:defRPr>
                <a:solidFill>
                  <a:schemeClr val="tx1"/>
                </a:solidFill>
                <a:latin typeface="Arial" charset="0"/>
              </a:defRPr>
            </a:lvl5pPr>
            <a:lvl6pPr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lvl="1" eaLnBrk="1" hangingPunct="1">
              <a:spcBef>
                <a:spcPct val="50000"/>
              </a:spcBef>
              <a:buClrTx/>
              <a:buSzTx/>
              <a:buFontTx/>
              <a:buChar char="•"/>
            </a:pPr>
            <a:r>
              <a:rPr lang="de-DE" altLang="tr-TR" sz="1800" dirty="0" err="1">
                <a:solidFill>
                  <a:schemeClr val="tx2">
                    <a:lumMod val="50000"/>
                  </a:schemeClr>
                </a:solidFill>
                <a:latin typeface="Comic Sans MS" pitchFamily="66" charset="0"/>
              </a:rPr>
              <a:t>güç</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duygusundan</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hoşlanma</a:t>
            </a:r>
            <a:r>
              <a:rPr lang="de-DE" altLang="tr-TR" sz="1800" dirty="0">
                <a:solidFill>
                  <a:schemeClr val="tx2">
                    <a:lumMod val="50000"/>
                  </a:schemeClr>
                </a:solidFill>
                <a:latin typeface="Comic Sans MS" pitchFamily="66" charset="0"/>
              </a:rPr>
              <a:t>,</a:t>
            </a:r>
            <a:r>
              <a:rPr lang="tr-TR" altLang="tr-TR" sz="1800" dirty="0">
                <a:solidFill>
                  <a:schemeClr val="tx2">
                    <a:lumMod val="50000"/>
                  </a:schemeClr>
                </a:solidFill>
                <a:latin typeface="Comic Sans MS" pitchFamily="66" charset="0"/>
              </a:rPr>
              <a:t>           </a:t>
            </a:r>
            <a:r>
              <a:rPr lang="tr-TR" altLang="tr-TR" sz="1800" dirty="0" smtClean="0">
                <a:solidFill>
                  <a:schemeClr val="tx2">
                    <a:lumMod val="50000"/>
                  </a:schemeClr>
                </a:solidFill>
                <a:latin typeface="Comic Sans MS" pitchFamily="66" charset="0"/>
              </a:rPr>
              <a:t>       </a:t>
            </a:r>
            <a:r>
              <a:rPr lang="de-DE" altLang="tr-TR" sz="1800" dirty="0" err="1" smtClean="0">
                <a:solidFill>
                  <a:schemeClr val="tx2">
                    <a:lumMod val="50000"/>
                  </a:schemeClr>
                </a:solidFill>
                <a:latin typeface="Comic Sans MS" pitchFamily="66" charset="0"/>
              </a:rPr>
              <a:t>biyolojik</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geneti</a:t>
            </a:r>
            <a:r>
              <a:rPr lang="tr-TR" altLang="tr-TR" sz="1800" dirty="0">
                <a:solidFill>
                  <a:schemeClr val="tx2">
                    <a:lumMod val="50000"/>
                  </a:schemeClr>
                </a:solidFill>
                <a:latin typeface="Comic Sans MS" pitchFamily="66" charset="0"/>
              </a:rPr>
              <a:t>k</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nedenlerden</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ötürü</a:t>
            </a:r>
            <a:r>
              <a:rPr lang="de-DE" altLang="tr-TR" sz="1800" dirty="0">
                <a:solidFill>
                  <a:schemeClr val="tx2">
                    <a:lumMod val="50000"/>
                  </a:schemeClr>
                </a:solidFill>
                <a:latin typeface="Comic Sans MS" panose="030F0702030302020204" pitchFamily="66" charset="0"/>
              </a:rPr>
              <a:t>…</a:t>
            </a:r>
            <a:endParaRPr lang="tr-TR" altLang="tr-TR" sz="1800" dirty="0">
              <a:solidFill>
                <a:schemeClr val="tx2">
                  <a:lumMod val="50000"/>
                </a:schemeClr>
              </a:solidFill>
              <a:latin typeface="Comic Sans MS" pitchFamily="66" charset="0"/>
            </a:endParaRPr>
          </a:p>
          <a:p>
            <a:pPr lvl="1" eaLnBrk="1" hangingPunct="1">
              <a:spcBef>
                <a:spcPct val="50000"/>
              </a:spcBef>
              <a:buClrTx/>
              <a:buSzTx/>
              <a:buFontTx/>
              <a:buChar char="•"/>
            </a:pPr>
            <a:endParaRPr lang="tr-TR" altLang="tr-TR" sz="1800" dirty="0">
              <a:solidFill>
                <a:schemeClr val="tx2">
                  <a:lumMod val="50000"/>
                </a:schemeClr>
              </a:solidFill>
              <a:latin typeface="Comic Sans MS" pitchFamily="66" charset="0"/>
            </a:endParaRPr>
          </a:p>
          <a:p>
            <a:pPr lvl="1">
              <a:spcBef>
                <a:spcPct val="50000"/>
              </a:spcBef>
              <a:buClrTx/>
              <a:buSzTx/>
              <a:buFontTx/>
              <a:buChar char="•"/>
            </a:pPr>
            <a:r>
              <a:rPr lang="de-DE" altLang="tr-TR" sz="1800" dirty="0" err="1">
                <a:solidFill>
                  <a:schemeClr val="tx2">
                    <a:lumMod val="50000"/>
                  </a:schemeClr>
                </a:solidFill>
                <a:latin typeface="Comic Sans MS" pitchFamily="66" charset="0"/>
              </a:rPr>
              <a:t>korkularını</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gizlemek</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için</a:t>
            </a:r>
            <a:r>
              <a:rPr lang="de-DE" altLang="tr-TR" sz="1800" dirty="0">
                <a:solidFill>
                  <a:schemeClr val="tx2">
                    <a:lumMod val="50000"/>
                  </a:schemeClr>
                </a:solidFill>
                <a:latin typeface="Comic Sans MS" pitchFamily="66" charset="0"/>
              </a:rPr>
              <a:t>, </a:t>
            </a:r>
            <a:r>
              <a:rPr lang="tr-TR" altLang="tr-TR" sz="1800" dirty="0">
                <a:solidFill>
                  <a:schemeClr val="tx2">
                    <a:lumMod val="50000"/>
                  </a:schemeClr>
                </a:solidFill>
                <a:latin typeface="Comic Sans MS" pitchFamily="66" charset="0"/>
              </a:rPr>
              <a:t>            </a:t>
            </a:r>
            <a:r>
              <a:rPr lang="tr-TR" altLang="tr-TR" sz="1800" dirty="0" smtClean="0">
                <a:solidFill>
                  <a:schemeClr val="tx2">
                    <a:lumMod val="50000"/>
                  </a:schemeClr>
                </a:solidFill>
                <a:latin typeface="Comic Sans MS" pitchFamily="66" charset="0"/>
              </a:rPr>
              <a:t>       </a:t>
            </a:r>
            <a:r>
              <a:rPr lang="en-US" altLang="tr-TR" sz="1800" dirty="0" err="1">
                <a:solidFill>
                  <a:schemeClr val="tx2">
                    <a:lumMod val="50000"/>
                  </a:schemeClr>
                </a:solidFill>
                <a:latin typeface="Comic Sans MS" pitchFamily="66" charset="0"/>
              </a:rPr>
              <a:t>bir</a:t>
            </a:r>
            <a:r>
              <a:rPr lang="en-US" altLang="tr-TR" sz="1800" dirty="0">
                <a:solidFill>
                  <a:schemeClr val="tx2">
                    <a:lumMod val="50000"/>
                  </a:schemeClr>
                </a:solidFill>
                <a:latin typeface="Comic Sans MS" pitchFamily="66" charset="0"/>
              </a:rPr>
              <a:t> </a:t>
            </a:r>
            <a:r>
              <a:rPr lang="en-US" altLang="tr-TR" sz="1800" dirty="0" err="1">
                <a:solidFill>
                  <a:schemeClr val="tx2">
                    <a:lumMod val="50000"/>
                  </a:schemeClr>
                </a:solidFill>
                <a:latin typeface="Comic Sans MS" pitchFamily="66" charset="0"/>
              </a:rPr>
              <a:t>şeyleri</a:t>
            </a:r>
            <a:r>
              <a:rPr lang="en-US" altLang="tr-TR" sz="1800" dirty="0">
                <a:solidFill>
                  <a:schemeClr val="tx2">
                    <a:lumMod val="50000"/>
                  </a:schemeClr>
                </a:solidFill>
                <a:latin typeface="Comic Sans MS" pitchFamily="66" charset="0"/>
              </a:rPr>
              <a:t> </a:t>
            </a:r>
            <a:r>
              <a:rPr lang="en-US" altLang="tr-TR" sz="1800" dirty="0" err="1">
                <a:solidFill>
                  <a:schemeClr val="tx2">
                    <a:lumMod val="50000"/>
                  </a:schemeClr>
                </a:solidFill>
                <a:latin typeface="Comic Sans MS" pitchFamily="66" charset="0"/>
              </a:rPr>
              <a:t>başardıklarını</a:t>
            </a:r>
            <a:r>
              <a:rPr lang="en-US" altLang="tr-TR" sz="1800" dirty="0">
                <a:solidFill>
                  <a:schemeClr val="tx2">
                    <a:lumMod val="50000"/>
                  </a:schemeClr>
                </a:solidFill>
                <a:latin typeface="Comic Sans MS" pitchFamily="66" charset="0"/>
              </a:rPr>
              <a:t> </a:t>
            </a:r>
            <a:r>
              <a:rPr lang="en-US" altLang="tr-TR" sz="1800" dirty="0" err="1">
                <a:solidFill>
                  <a:schemeClr val="tx2">
                    <a:lumMod val="50000"/>
                  </a:schemeClr>
                </a:solidFill>
                <a:latin typeface="Comic Sans MS" pitchFamily="66" charset="0"/>
              </a:rPr>
              <a:t>hissetmediklerinden</a:t>
            </a:r>
            <a:r>
              <a:rPr lang="en-US" altLang="tr-TR" sz="1800" dirty="0">
                <a:solidFill>
                  <a:schemeClr val="tx2">
                    <a:lumMod val="50000"/>
                  </a:schemeClr>
                </a:solidFill>
                <a:latin typeface="Comic Sans MS" pitchFamily="66" charset="0"/>
              </a:rPr>
              <a:t>,</a:t>
            </a:r>
            <a:endParaRPr lang="tr-TR" altLang="tr-TR" sz="1800" dirty="0">
              <a:solidFill>
                <a:schemeClr val="tx2">
                  <a:lumMod val="50000"/>
                </a:schemeClr>
              </a:solidFill>
              <a:latin typeface="Comic Sans MS" pitchFamily="66" charset="0"/>
            </a:endParaRPr>
          </a:p>
          <a:p>
            <a:pPr lvl="1">
              <a:spcBef>
                <a:spcPct val="50000"/>
              </a:spcBef>
              <a:buClrTx/>
              <a:buSzTx/>
              <a:buFontTx/>
              <a:buChar char="•"/>
            </a:pPr>
            <a:endParaRPr lang="tr-TR" altLang="tr-TR" sz="1800" dirty="0">
              <a:solidFill>
                <a:schemeClr val="tx2">
                  <a:lumMod val="50000"/>
                </a:schemeClr>
              </a:solidFill>
              <a:latin typeface="Comic Sans MS" pitchFamily="66" charset="0"/>
            </a:endParaRPr>
          </a:p>
          <a:p>
            <a:pPr lvl="1">
              <a:spcBef>
                <a:spcPct val="50000"/>
              </a:spcBef>
              <a:buClrTx/>
              <a:buSzTx/>
              <a:buFontTx/>
              <a:buChar char="•"/>
            </a:pPr>
            <a:r>
              <a:rPr lang="de-DE" altLang="tr-TR" sz="1800" dirty="0" err="1">
                <a:solidFill>
                  <a:schemeClr val="tx2">
                    <a:lumMod val="50000"/>
                  </a:schemeClr>
                </a:solidFill>
                <a:latin typeface="Comic Sans MS" pitchFamily="66" charset="0"/>
              </a:rPr>
              <a:t>mutsuz</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oldukları</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için</a:t>
            </a:r>
            <a:r>
              <a:rPr lang="de-DE" altLang="tr-TR" sz="1800" dirty="0">
                <a:solidFill>
                  <a:schemeClr val="tx2">
                    <a:lumMod val="50000"/>
                  </a:schemeClr>
                </a:solidFill>
                <a:latin typeface="Comic Sans MS" pitchFamily="66" charset="0"/>
              </a:rPr>
              <a:t>, </a:t>
            </a:r>
            <a:r>
              <a:rPr lang="tr-TR" altLang="tr-TR" sz="1800" dirty="0">
                <a:solidFill>
                  <a:schemeClr val="tx2">
                    <a:lumMod val="50000"/>
                  </a:schemeClr>
                </a:solidFill>
                <a:latin typeface="Comic Sans MS" pitchFamily="66" charset="0"/>
              </a:rPr>
              <a:t>		</a:t>
            </a:r>
            <a:r>
              <a:rPr lang="tr-TR" altLang="tr-TR" sz="1800" dirty="0" smtClean="0">
                <a:solidFill>
                  <a:schemeClr val="tx2">
                    <a:lumMod val="50000"/>
                  </a:schemeClr>
                </a:solidFill>
                <a:latin typeface="Comic Sans MS" pitchFamily="66" charset="0"/>
              </a:rPr>
              <a:t>              </a:t>
            </a:r>
            <a:r>
              <a:rPr lang="en-US" altLang="tr-TR" sz="1800" dirty="0" smtClean="0">
                <a:solidFill>
                  <a:schemeClr val="tx2">
                    <a:lumMod val="50000"/>
                  </a:schemeClr>
                </a:solidFill>
                <a:latin typeface="Comic Sans MS" pitchFamily="66" charset="0"/>
              </a:rPr>
              <a:t>her </a:t>
            </a:r>
            <a:r>
              <a:rPr lang="en-US" altLang="tr-TR" sz="1800" dirty="0" err="1">
                <a:solidFill>
                  <a:schemeClr val="tx2">
                    <a:lumMod val="50000"/>
                  </a:schemeClr>
                </a:solidFill>
                <a:latin typeface="Comic Sans MS" pitchFamily="66" charset="0"/>
              </a:rPr>
              <a:t>istedikleri</a:t>
            </a:r>
            <a:r>
              <a:rPr lang="en-US" altLang="tr-TR" sz="1800" dirty="0">
                <a:solidFill>
                  <a:schemeClr val="tx2">
                    <a:lumMod val="50000"/>
                  </a:schemeClr>
                </a:solidFill>
                <a:latin typeface="Comic Sans MS" pitchFamily="66" charset="0"/>
              </a:rPr>
              <a:t> </a:t>
            </a:r>
            <a:r>
              <a:rPr lang="en-US" altLang="tr-TR" sz="1800" dirty="0" err="1">
                <a:solidFill>
                  <a:schemeClr val="tx2">
                    <a:lumMod val="50000"/>
                  </a:schemeClr>
                </a:solidFill>
                <a:latin typeface="Comic Sans MS" pitchFamily="66" charset="0"/>
              </a:rPr>
              <a:t>yapıldığından</a:t>
            </a:r>
            <a:r>
              <a:rPr lang="en-US" altLang="tr-TR" sz="1800" dirty="0">
                <a:solidFill>
                  <a:schemeClr val="tx2">
                    <a:lumMod val="50000"/>
                  </a:schemeClr>
                </a:solidFill>
                <a:latin typeface="Comic Sans MS" pitchFamily="66" charset="0"/>
              </a:rPr>
              <a:t>, </a:t>
            </a:r>
            <a:r>
              <a:rPr lang="en-US" altLang="tr-TR" sz="1800" dirty="0" err="1">
                <a:solidFill>
                  <a:schemeClr val="tx2">
                    <a:lumMod val="50000"/>
                  </a:schemeClr>
                </a:solidFill>
                <a:latin typeface="Comic Sans MS" pitchFamily="66" charset="0"/>
              </a:rPr>
              <a:t>şımarık</a:t>
            </a:r>
            <a:r>
              <a:rPr lang="en-US" altLang="tr-TR" sz="1800" dirty="0">
                <a:solidFill>
                  <a:schemeClr val="tx2">
                    <a:lumMod val="50000"/>
                  </a:schemeClr>
                </a:solidFill>
                <a:latin typeface="Comic Sans MS" pitchFamily="66" charset="0"/>
              </a:rPr>
              <a:t> </a:t>
            </a:r>
            <a:r>
              <a:rPr lang="en-US" altLang="tr-TR" sz="1800" dirty="0" err="1">
                <a:solidFill>
                  <a:schemeClr val="tx2">
                    <a:lumMod val="50000"/>
                  </a:schemeClr>
                </a:solidFill>
                <a:latin typeface="Comic Sans MS" pitchFamily="66" charset="0"/>
              </a:rPr>
              <a:t>oldukları</a:t>
            </a:r>
            <a:r>
              <a:rPr lang="en-US" altLang="tr-TR" sz="1800" dirty="0">
                <a:solidFill>
                  <a:schemeClr val="tx2">
                    <a:lumMod val="50000"/>
                  </a:schemeClr>
                </a:solidFill>
                <a:latin typeface="Comic Sans MS" pitchFamily="66" charset="0"/>
              </a:rPr>
              <a:t> </a:t>
            </a:r>
            <a:r>
              <a:rPr lang="en-US" altLang="tr-TR" sz="1800" dirty="0" err="1">
                <a:solidFill>
                  <a:schemeClr val="tx2">
                    <a:lumMod val="50000"/>
                  </a:schemeClr>
                </a:solidFill>
                <a:latin typeface="Comic Sans MS" pitchFamily="66" charset="0"/>
              </a:rPr>
              <a:t>için</a:t>
            </a:r>
            <a:r>
              <a:rPr lang="en-US" altLang="tr-TR" sz="1800" dirty="0">
                <a:solidFill>
                  <a:schemeClr val="tx2">
                    <a:lumMod val="50000"/>
                  </a:schemeClr>
                </a:solidFill>
                <a:latin typeface="Comic Sans MS" pitchFamily="66" charset="0"/>
              </a:rPr>
              <a:t>,</a:t>
            </a:r>
            <a:endParaRPr lang="tr-TR" altLang="tr-TR" sz="1800" dirty="0">
              <a:solidFill>
                <a:schemeClr val="tx2">
                  <a:lumMod val="50000"/>
                </a:schemeClr>
              </a:solidFill>
              <a:latin typeface="Comic Sans MS" pitchFamily="66" charset="0"/>
            </a:endParaRPr>
          </a:p>
          <a:p>
            <a:pPr lvl="1">
              <a:spcBef>
                <a:spcPct val="50000"/>
              </a:spcBef>
              <a:buClrTx/>
              <a:buSzTx/>
              <a:buFontTx/>
              <a:buChar char="•"/>
            </a:pPr>
            <a:endParaRPr lang="tr-TR" altLang="tr-TR" sz="1800" dirty="0">
              <a:solidFill>
                <a:schemeClr val="tx2">
                  <a:lumMod val="50000"/>
                </a:schemeClr>
              </a:solidFill>
              <a:latin typeface="Comic Sans MS" pitchFamily="66" charset="0"/>
            </a:endParaRPr>
          </a:p>
          <a:p>
            <a:pPr lvl="1">
              <a:spcBef>
                <a:spcPct val="50000"/>
              </a:spcBef>
              <a:buClrTx/>
              <a:buSzTx/>
              <a:buFontTx/>
              <a:buChar char="•"/>
            </a:pPr>
            <a:r>
              <a:rPr lang="de-DE" altLang="tr-TR" sz="1800" dirty="0" err="1">
                <a:solidFill>
                  <a:schemeClr val="tx2">
                    <a:lumMod val="50000"/>
                  </a:schemeClr>
                </a:solidFill>
                <a:latin typeface="Comic Sans MS" pitchFamily="66" charset="0"/>
              </a:rPr>
              <a:t>sevilmeden</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büyüdükleri</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için</a:t>
            </a:r>
            <a:r>
              <a:rPr lang="de-DE" altLang="tr-TR" sz="1800" dirty="0">
                <a:solidFill>
                  <a:schemeClr val="tx2">
                    <a:lumMod val="50000"/>
                  </a:schemeClr>
                </a:solidFill>
                <a:latin typeface="Comic Sans MS" pitchFamily="66" charset="0"/>
              </a:rPr>
              <a:t>,</a:t>
            </a:r>
            <a:r>
              <a:rPr lang="tr-TR" altLang="tr-TR" sz="1800" dirty="0">
                <a:solidFill>
                  <a:schemeClr val="tx2">
                    <a:lumMod val="50000"/>
                  </a:schemeClr>
                </a:solidFill>
                <a:latin typeface="Comic Sans MS" pitchFamily="66" charset="0"/>
              </a:rPr>
              <a:t>           </a:t>
            </a:r>
            <a:r>
              <a:rPr lang="tr-TR" altLang="tr-TR" sz="1800" dirty="0" smtClean="0">
                <a:solidFill>
                  <a:schemeClr val="tx2">
                    <a:lumMod val="50000"/>
                  </a:schemeClr>
                </a:solidFill>
                <a:latin typeface="Comic Sans MS" pitchFamily="66" charset="0"/>
              </a:rPr>
              <a:t>     </a:t>
            </a:r>
            <a:r>
              <a:rPr lang="de-DE" altLang="tr-TR" sz="1800" dirty="0" err="1" smtClean="0">
                <a:solidFill>
                  <a:schemeClr val="tx2">
                    <a:lumMod val="50000"/>
                  </a:schemeClr>
                </a:solidFill>
                <a:latin typeface="Comic Sans MS" pitchFamily="66" charset="0"/>
              </a:rPr>
              <a:t>kendilerini</a:t>
            </a:r>
            <a:r>
              <a:rPr lang="de-DE" altLang="tr-TR" sz="1800" dirty="0" smtClean="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sevmedikleri</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beğenmedikleri</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için</a:t>
            </a:r>
            <a:r>
              <a:rPr lang="de-DE" altLang="tr-TR" sz="1800" dirty="0" smtClean="0">
                <a:solidFill>
                  <a:schemeClr val="tx2">
                    <a:lumMod val="50000"/>
                  </a:schemeClr>
                </a:solidFill>
                <a:latin typeface="Comic Sans MS" pitchFamily="66" charset="0"/>
              </a:rPr>
              <a:t>,</a:t>
            </a:r>
            <a:endParaRPr lang="tr-TR" altLang="tr-TR" sz="1800" dirty="0" smtClean="0">
              <a:solidFill>
                <a:schemeClr val="tx2">
                  <a:lumMod val="50000"/>
                </a:schemeClr>
              </a:solidFill>
              <a:latin typeface="Comic Sans MS" pitchFamily="66" charset="0"/>
            </a:endParaRPr>
          </a:p>
          <a:p>
            <a:pPr lvl="1">
              <a:spcBef>
                <a:spcPct val="50000"/>
              </a:spcBef>
              <a:buClrTx/>
              <a:buSzTx/>
              <a:buFontTx/>
              <a:buChar char="•"/>
            </a:pPr>
            <a:r>
              <a:rPr lang="tr-TR" altLang="tr-TR" sz="1800" dirty="0" smtClean="0">
                <a:solidFill>
                  <a:schemeClr val="tx2">
                    <a:lumMod val="50000"/>
                  </a:schemeClr>
                </a:solidFill>
                <a:latin typeface="Comic Sans MS" pitchFamily="66" charset="0"/>
              </a:rPr>
              <a:t>       </a:t>
            </a:r>
            <a:r>
              <a:rPr lang="de-DE" altLang="tr-TR" sz="1800" dirty="0" smtClean="0">
                <a:solidFill>
                  <a:schemeClr val="tx2">
                    <a:lumMod val="50000"/>
                  </a:schemeClr>
                </a:solidFill>
                <a:latin typeface="Comic Sans MS" pitchFamily="66" charset="0"/>
              </a:rPr>
              <a:t> </a:t>
            </a:r>
            <a:endParaRPr lang="tr-TR" altLang="tr-TR" sz="1800" dirty="0">
              <a:solidFill>
                <a:schemeClr val="tx2">
                  <a:lumMod val="50000"/>
                </a:schemeClr>
              </a:solidFill>
              <a:latin typeface="Comic Sans MS" pitchFamily="66" charset="0"/>
            </a:endParaRPr>
          </a:p>
          <a:p>
            <a:pPr lvl="1">
              <a:spcBef>
                <a:spcPct val="50000"/>
              </a:spcBef>
              <a:buClrTx/>
              <a:buSzTx/>
              <a:buFontTx/>
              <a:buChar char="•"/>
            </a:pPr>
            <a:r>
              <a:rPr lang="de-DE" altLang="tr-TR" sz="1800" dirty="0" err="1">
                <a:solidFill>
                  <a:schemeClr val="tx2">
                    <a:lumMod val="50000"/>
                  </a:schemeClr>
                </a:solidFill>
                <a:latin typeface="Comic Sans MS" pitchFamily="66" charset="0"/>
              </a:rPr>
              <a:t>hakkı</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olandan</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fazlasını</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almak</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için</a:t>
            </a:r>
            <a:r>
              <a:rPr lang="de-DE" altLang="tr-TR" sz="1800" dirty="0">
                <a:solidFill>
                  <a:schemeClr val="tx2">
                    <a:lumMod val="50000"/>
                  </a:schemeClr>
                </a:solidFill>
                <a:latin typeface="Comic Sans MS" pitchFamily="66" charset="0"/>
              </a:rPr>
              <a:t>,</a:t>
            </a:r>
            <a:r>
              <a:rPr lang="tr-TR" altLang="tr-TR" sz="1800" dirty="0">
                <a:solidFill>
                  <a:schemeClr val="tx2">
                    <a:lumMod val="50000"/>
                  </a:schemeClr>
                </a:solidFill>
                <a:latin typeface="Comic Sans MS" pitchFamily="66" charset="0"/>
              </a:rPr>
              <a:t> </a:t>
            </a:r>
            <a:r>
              <a:rPr lang="tr-TR" altLang="tr-TR" sz="1800" dirty="0" smtClean="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kendilerini</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yetersiz</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ve</a:t>
            </a:r>
            <a:r>
              <a:rPr lang="de-DE" altLang="tr-TR" sz="1800" dirty="0">
                <a:solidFill>
                  <a:schemeClr val="tx2">
                    <a:lumMod val="50000"/>
                  </a:schemeClr>
                </a:solidFill>
                <a:latin typeface="Comic Sans MS" pitchFamily="66" charset="0"/>
              </a:rPr>
              <a:t> </a:t>
            </a:r>
            <a:r>
              <a:rPr lang="de-DE" altLang="tr-TR" sz="1800" dirty="0" err="1" smtClean="0">
                <a:solidFill>
                  <a:schemeClr val="tx2">
                    <a:lumMod val="50000"/>
                  </a:schemeClr>
                </a:solidFill>
                <a:latin typeface="Comic Sans MS" pitchFamily="66" charset="0"/>
              </a:rPr>
              <a:t>aşağılanmış</a:t>
            </a:r>
            <a:r>
              <a:rPr lang="tr-TR" altLang="tr-TR" sz="1800" dirty="0">
                <a:solidFill>
                  <a:schemeClr val="tx2">
                    <a:lumMod val="50000"/>
                  </a:schemeClr>
                </a:solidFill>
                <a:latin typeface="Comic Sans MS" pitchFamily="66" charset="0"/>
              </a:rPr>
              <a:t> </a:t>
            </a:r>
            <a:r>
              <a:rPr lang="de-DE" altLang="tr-TR" sz="1800" dirty="0" err="1" smtClean="0">
                <a:solidFill>
                  <a:schemeClr val="tx2">
                    <a:lumMod val="50000"/>
                  </a:schemeClr>
                </a:solidFill>
                <a:latin typeface="Comic Sans MS" pitchFamily="66" charset="0"/>
              </a:rPr>
              <a:t>hissettiklerinden</a:t>
            </a:r>
            <a:endParaRPr lang="tr-TR" altLang="tr-TR" sz="1800" dirty="0" smtClean="0">
              <a:solidFill>
                <a:schemeClr val="tx2">
                  <a:lumMod val="50000"/>
                </a:schemeClr>
              </a:solidFill>
              <a:latin typeface="Comic Sans MS" pitchFamily="66" charset="0"/>
            </a:endParaRPr>
          </a:p>
          <a:p>
            <a:pPr lvl="1">
              <a:spcBef>
                <a:spcPct val="50000"/>
              </a:spcBef>
              <a:buClrTx/>
              <a:buSzTx/>
              <a:buNone/>
            </a:pPr>
            <a:endParaRPr lang="tr-TR" altLang="tr-TR" sz="1800" dirty="0">
              <a:solidFill>
                <a:schemeClr val="tx2">
                  <a:lumMod val="50000"/>
                </a:schemeClr>
              </a:solidFill>
              <a:latin typeface="Comic Sans MS" pitchFamily="66" charset="0"/>
            </a:endParaRPr>
          </a:p>
          <a:p>
            <a:pPr lvl="1">
              <a:spcBef>
                <a:spcPct val="50000"/>
              </a:spcBef>
              <a:buClrTx/>
              <a:buSzTx/>
              <a:buFontTx/>
              <a:buChar char="•"/>
            </a:pPr>
            <a:r>
              <a:rPr lang="de-DE" altLang="tr-TR" sz="1800" dirty="0">
                <a:solidFill>
                  <a:schemeClr val="tx2">
                    <a:lumMod val="50000"/>
                  </a:schemeClr>
                </a:solidFill>
                <a:latin typeface="Comic Sans MS" pitchFamily="66" charset="0"/>
              </a:rPr>
              <a:t> </a:t>
            </a:r>
            <a:r>
              <a:rPr lang="en-US" altLang="tr-TR" sz="1800" dirty="0">
                <a:solidFill>
                  <a:schemeClr val="tx2">
                    <a:lumMod val="50000"/>
                  </a:schemeClr>
                </a:solidFill>
                <a:latin typeface="Comic Sans MS" pitchFamily="66" charset="0"/>
              </a:rPr>
              <a:t>popular </a:t>
            </a:r>
            <a:r>
              <a:rPr lang="en-US" altLang="tr-TR" sz="1800" dirty="0" err="1">
                <a:solidFill>
                  <a:schemeClr val="tx2">
                    <a:lumMod val="50000"/>
                  </a:schemeClr>
                </a:solidFill>
                <a:latin typeface="Comic Sans MS" pitchFamily="66" charset="0"/>
              </a:rPr>
              <a:t>olmak</a:t>
            </a:r>
            <a:r>
              <a:rPr lang="en-US" altLang="tr-TR" sz="1800" dirty="0">
                <a:solidFill>
                  <a:schemeClr val="tx2">
                    <a:lumMod val="50000"/>
                  </a:schemeClr>
                </a:solidFill>
                <a:latin typeface="Comic Sans MS" pitchFamily="66" charset="0"/>
              </a:rPr>
              <a:t> </a:t>
            </a:r>
            <a:r>
              <a:rPr lang="en-US" altLang="tr-TR" sz="1800" dirty="0" err="1">
                <a:solidFill>
                  <a:schemeClr val="tx2">
                    <a:lumMod val="50000"/>
                  </a:schemeClr>
                </a:solidFill>
                <a:latin typeface="Comic Sans MS" pitchFamily="66" charset="0"/>
              </a:rPr>
              <a:t>için</a:t>
            </a:r>
            <a:r>
              <a:rPr lang="en-US" altLang="tr-TR" sz="1800" dirty="0">
                <a:solidFill>
                  <a:schemeClr val="tx2">
                    <a:lumMod val="50000"/>
                  </a:schemeClr>
                </a:solidFill>
                <a:latin typeface="Comic Sans MS" pitchFamily="66" charset="0"/>
              </a:rPr>
              <a:t>, </a:t>
            </a:r>
            <a:r>
              <a:rPr lang="tr-TR" altLang="tr-TR" sz="1800" dirty="0">
                <a:solidFill>
                  <a:schemeClr val="tx2">
                    <a:lumMod val="50000"/>
                  </a:schemeClr>
                </a:solidFill>
                <a:latin typeface="Comic Sans MS" pitchFamily="66" charset="0"/>
              </a:rPr>
              <a:t>                      </a:t>
            </a:r>
            <a:r>
              <a:rPr lang="tr-TR" altLang="tr-TR" sz="1800" dirty="0" smtClean="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sert</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ve</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dayanıklı</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izlenimi</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vermek</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için</a:t>
            </a:r>
            <a:r>
              <a:rPr lang="de-DE" altLang="tr-TR" sz="1800" dirty="0">
                <a:solidFill>
                  <a:schemeClr val="tx2">
                    <a:lumMod val="50000"/>
                  </a:schemeClr>
                </a:solidFill>
                <a:latin typeface="Comic Sans MS" pitchFamily="66" charset="0"/>
              </a:rPr>
              <a:t>, </a:t>
            </a:r>
            <a:endParaRPr lang="tr-TR" altLang="tr-TR" sz="1800" dirty="0" smtClean="0">
              <a:solidFill>
                <a:schemeClr val="tx2">
                  <a:lumMod val="50000"/>
                </a:schemeClr>
              </a:solidFill>
              <a:latin typeface="Comic Sans MS" pitchFamily="66" charset="0"/>
            </a:endParaRPr>
          </a:p>
          <a:p>
            <a:pPr lvl="1">
              <a:spcBef>
                <a:spcPct val="50000"/>
              </a:spcBef>
              <a:buClrTx/>
              <a:buSzTx/>
              <a:buFontTx/>
              <a:buChar char="•"/>
            </a:pPr>
            <a:endParaRPr lang="tr-TR" altLang="tr-TR" sz="1800" dirty="0">
              <a:solidFill>
                <a:schemeClr val="tx2">
                  <a:lumMod val="50000"/>
                </a:schemeClr>
              </a:solidFill>
              <a:latin typeface="Comic Sans MS" pitchFamily="66" charset="0"/>
            </a:endParaRPr>
          </a:p>
          <a:p>
            <a:pPr lvl="4">
              <a:spcBef>
                <a:spcPct val="50000"/>
              </a:spcBef>
              <a:buClrTx/>
              <a:buSzTx/>
              <a:buNone/>
            </a:pPr>
            <a:r>
              <a:rPr lang="tr-TR" altLang="tr-TR" sz="1800" dirty="0">
                <a:solidFill>
                  <a:schemeClr val="tx2">
                    <a:lumMod val="50000"/>
                  </a:schemeClr>
                </a:solidFill>
                <a:latin typeface="Comic Sans MS" pitchFamily="66" charset="0"/>
              </a:rPr>
              <a:t> </a:t>
            </a:r>
            <a:r>
              <a:rPr lang="tr-TR" altLang="tr-TR" sz="1800" dirty="0" smtClean="0">
                <a:solidFill>
                  <a:schemeClr val="tx2">
                    <a:lumMod val="50000"/>
                  </a:schemeClr>
                </a:solidFill>
                <a:latin typeface="Comic Sans MS" pitchFamily="66" charset="0"/>
              </a:rPr>
              <a:t>              </a:t>
            </a:r>
            <a:r>
              <a:rPr lang="de-DE" altLang="tr-TR" sz="1800" dirty="0" err="1" smtClean="0">
                <a:solidFill>
                  <a:schemeClr val="tx2">
                    <a:lumMod val="50000"/>
                  </a:schemeClr>
                </a:solidFill>
                <a:latin typeface="Comic Sans MS" pitchFamily="66" charset="0"/>
              </a:rPr>
              <a:t>başkaları</a:t>
            </a:r>
            <a:r>
              <a:rPr lang="de-DE" altLang="tr-TR" sz="1800" dirty="0" smtClean="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tarafından</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beğenilmek</a:t>
            </a:r>
            <a:r>
              <a:rPr lang="de-DE" altLang="tr-TR" sz="1800" dirty="0">
                <a:solidFill>
                  <a:schemeClr val="tx2">
                    <a:lumMod val="50000"/>
                  </a:schemeClr>
                </a:solidFill>
                <a:latin typeface="Comic Sans MS" pitchFamily="66" charset="0"/>
              </a:rPr>
              <a:t> </a:t>
            </a:r>
            <a:r>
              <a:rPr lang="de-DE" altLang="tr-TR" sz="1800" dirty="0" err="1">
                <a:solidFill>
                  <a:schemeClr val="tx2">
                    <a:lumMod val="50000"/>
                  </a:schemeClr>
                </a:solidFill>
                <a:latin typeface="Comic Sans MS" pitchFamily="66" charset="0"/>
              </a:rPr>
              <a:t>için</a:t>
            </a:r>
            <a:r>
              <a:rPr lang="de-DE" altLang="tr-TR" sz="1800" dirty="0">
                <a:solidFill>
                  <a:schemeClr val="tx2">
                    <a:lumMod val="50000"/>
                  </a:schemeClr>
                </a:solidFill>
                <a:latin typeface="Comic Sans MS" pitchFamily="66" charset="0"/>
              </a:rPr>
              <a:t>,</a:t>
            </a:r>
            <a:endParaRPr lang="tr-TR" altLang="tr-TR" sz="1800" dirty="0">
              <a:solidFill>
                <a:schemeClr val="tx2">
                  <a:lumMod val="50000"/>
                </a:schemeClr>
              </a:solidFill>
              <a:latin typeface="Comic Sans MS" pitchFamily="66" charset="0"/>
            </a:endParaRPr>
          </a:p>
          <a:p>
            <a:pPr lvl="1">
              <a:spcBef>
                <a:spcPct val="50000"/>
              </a:spcBef>
              <a:buClrTx/>
              <a:buSzTx/>
              <a:buFontTx/>
              <a:buNone/>
            </a:pPr>
            <a:endParaRPr lang="tr-TR" altLang="tr-TR" sz="1800" dirty="0">
              <a:solidFill>
                <a:schemeClr val="tx2">
                  <a:lumMod val="50000"/>
                </a:schemeClr>
              </a:solidFill>
              <a:latin typeface="Comic Sans MS" pitchFamily="66" charset="0"/>
            </a:endParaRPr>
          </a:p>
          <a:p>
            <a:pPr lvl="1">
              <a:spcBef>
                <a:spcPct val="50000"/>
              </a:spcBef>
              <a:buClrTx/>
              <a:buSzTx/>
              <a:buFontTx/>
              <a:buChar char="•"/>
            </a:pPr>
            <a:endParaRPr lang="tr-TR" altLang="tr-TR" sz="1800" dirty="0">
              <a:solidFill>
                <a:schemeClr val="tx2">
                  <a:lumMod val="50000"/>
                </a:schemeClr>
              </a:solidFill>
              <a:latin typeface="Comic Sans MS" pitchFamily="66" charset="0"/>
            </a:endParaRPr>
          </a:p>
        </p:txBody>
      </p:sp>
    </p:spTree>
    <p:extLst>
      <p:ext uri="{BB962C8B-B14F-4D97-AF65-F5344CB8AC3E}">
        <p14:creationId xmlns="" xmlns:p14="http://schemas.microsoft.com/office/powerpoint/2010/main" val="21648061"/>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0-#ppt_w/2"/>
                                          </p:val>
                                        </p:tav>
                                        <p:tav tm="100000">
                                          <p:val>
                                            <p:strVal val="#ppt_x"/>
                                          </p:val>
                                        </p:tav>
                                      </p:tavLst>
                                    </p:anim>
                                    <p:anim calcmode="lin" valueType="num">
                                      <p:cBhvr additive="base">
                                        <p:cTn id="8"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500" fill="hold"/>
                                        <p:tgtEl>
                                          <p:spTgt spid="4"/>
                                        </p:tgtEl>
                                        <p:attrNameLst>
                                          <p:attrName>ppt_w</p:attrName>
                                        </p:attrNameLst>
                                      </p:cBhvr>
                                      <p:tavLst>
                                        <p:tav tm="0">
                                          <p:val>
                                            <p:fltVal val="0"/>
                                          </p:val>
                                        </p:tav>
                                        <p:tav tm="100000">
                                          <p:val>
                                            <p:strVal val="#ppt_w"/>
                                          </p:val>
                                        </p:tav>
                                      </p:tavLst>
                                    </p:anim>
                                    <p:anim calcmode="lin" valueType="num">
                                      <p:cBhvr>
                                        <p:cTn id="14" dur="500" fill="hold"/>
                                        <p:tgtEl>
                                          <p:spTgt spid="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578309" y="468442"/>
            <a:ext cx="7837082"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ZORBALIK YAPILAN KURBANLAR NE HİSSEDER?</a:t>
            </a:r>
            <a:endParaRPr lang="en-US" altLang="tr-TR" sz="2400" b="1" dirty="0">
              <a:solidFill>
                <a:schemeClr val="tx2">
                  <a:lumMod val="50000"/>
                </a:schemeClr>
              </a:solidFill>
              <a:latin typeface="Comic Sans MS" pitchFamily="66" charset="0"/>
            </a:endParaRPr>
          </a:p>
        </p:txBody>
      </p:sp>
      <p:graphicFrame>
        <p:nvGraphicFramePr>
          <p:cNvPr id="3" name="Nesne 2"/>
          <p:cNvGraphicFramePr>
            <a:graphicFrameLocks/>
          </p:cNvGraphicFramePr>
          <p:nvPr>
            <p:extLst>
              <p:ext uri="{D42A27DB-BD31-4B8C-83A1-F6EECF244321}">
                <p14:modId xmlns="" xmlns:p14="http://schemas.microsoft.com/office/powerpoint/2010/main" val="3184526068"/>
              </p:ext>
            </p:extLst>
          </p:nvPr>
        </p:nvGraphicFramePr>
        <p:xfrm>
          <a:off x="4188502" y="5505450"/>
          <a:ext cx="2813050" cy="2057400"/>
        </p:xfrm>
        <a:graphic>
          <a:graphicData uri="http://schemas.openxmlformats.org/presentationml/2006/ole">
            <p:oleObj spid="_x0000_s2061" name="Belge" r:id="rId3" imgW="3314700" imgH="2295525" progId="Word.Document.8">
              <p:embed/>
            </p:oleObj>
          </a:graphicData>
        </a:graphic>
      </p:graphicFrame>
      <p:sp>
        <p:nvSpPr>
          <p:cNvPr id="4" name="Rectangle 2"/>
          <p:cNvSpPr>
            <a:spLocks noChangeArrowheads="1"/>
          </p:cNvSpPr>
          <p:nvPr/>
        </p:nvSpPr>
        <p:spPr bwMode="auto">
          <a:xfrm>
            <a:off x="775621" y="1847589"/>
            <a:ext cx="2042226"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KIZGINLIK </a:t>
            </a:r>
            <a:endParaRPr lang="en-US" altLang="tr-TR" sz="2400" b="1" dirty="0">
              <a:solidFill>
                <a:schemeClr val="tx2">
                  <a:lumMod val="50000"/>
                </a:schemeClr>
              </a:solidFill>
              <a:latin typeface="Comic Sans MS" pitchFamily="66" charset="0"/>
            </a:endParaRPr>
          </a:p>
        </p:txBody>
      </p:sp>
      <p:sp>
        <p:nvSpPr>
          <p:cNvPr id="5" name="Rectangle 2"/>
          <p:cNvSpPr>
            <a:spLocks noChangeArrowheads="1"/>
          </p:cNvSpPr>
          <p:nvPr/>
        </p:nvSpPr>
        <p:spPr bwMode="auto">
          <a:xfrm>
            <a:off x="2817847" y="2861379"/>
            <a:ext cx="1362552"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KORKU </a:t>
            </a:r>
            <a:endParaRPr lang="en-US" altLang="tr-TR" sz="2400" b="1" dirty="0">
              <a:solidFill>
                <a:schemeClr val="tx2">
                  <a:lumMod val="50000"/>
                </a:schemeClr>
              </a:solidFill>
              <a:latin typeface="Comic Sans MS" pitchFamily="66" charset="0"/>
            </a:endParaRPr>
          </a:p>
        </p:txBody>
      </p:sp>
      <p:sp>
        <p:nvSpPr>
          <p:cNvPr id="6" name="Rectangle 2"/>
          <p:cNvSpPr>
            <a:spLocks noChangeArrowheads="1"/>
          </p:cNvSpPr>
          <p:nvPr/>
        </p:nvSpPr>
        <p:spPr bwMode="auto">
          <a:xfrm>
            <a:off x="988395" y="4131089"/>
            <a:ext cx="2268250"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MUTSUZLUK </a:t>
            </a:r>
            <a:endParaRPr lang="en-US" altLang="tr-TR" sz="2400" b="1" dirty="0">
              <a:solidFill>
                <a:schemeClr val="tx2">
                  <a:lumMod val="50000"/>
                </a:schemeClr>
              </a:solidFill>
              <a:latin typeface="Comic Sans MS" pitchFamily="66" charset="0"/>
            </a:endParaRPr>
          </a:p>
        </p:txBody>
      </p:sp>
      <p:sp>
        <p:nvSpPr>
          <p:cNvPr id="7" name="Rectangle 2"/>
          <p:cNvSpPr>
            <a:spLocks noChangeArrowheads="1"/>
          </p:cNvSpPr>
          <p:nvPr/>
        </p:nvSpPr>
        <p:spPr bwMode="auto">
          <a:xfrm>
            <a:off x="6749202" y="1847912"/>
            <a:ext cx="2526333"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GÜVENSİZLİK </a:t>
            </a:r>
            <a:endParaRPr lang="en-US" altLang="tr-TR" sz="2400" b="1" dirty="0">
              <a:solidFill>
                <a:schemeClr val="tx2">
                  <a:lumMod val="50000"/>
                </a:schemeClr>
              </a:solidFill>
              <a:latin typeface="Comic Sans MS" pitchFamily="66" charset="0"/>
            </a:endParaRPr>
          </a:p>
        </p:txBody>
      </p:sp>
      <p:sp>
        <p:nvSpPr>
          <p:cNvPr id="8" name="Rectangle 2"/>
          <p:cNvSpPr>
            <a:spLocks noChangeArrowheads="1"/>
          </p:cNvSpPr>
          <p:nvPr/>
        </p:nvSpPr>
        <p:spPr bwMode="auto">
          <a:xfrm>
            <a:off x="5721677" y="2876141"/>
            <a:ext cx="4581382"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OKULA GELMEK İSTEMEME </a:t>
            </a:r>
            <a:endParaRPr lang="en-US" altLang="tr-TR" sz="2400" b="1" dirty="0">
              <a:solidFill>
                <a:schemeClr val="tx2">
                  <a:lumMod val="50000"/>
                </a:schemeClr>
              </a:solidFill>
              <a:latin typeface="Comic Sans MS" pitchFamily="66" charset="0"/>
            </a:endParaRPr>
          </a:p>
        </p:txBody>
      </p:sp>
      <p:sp>
        <p:nvSpPr>
          <p:cNvPr id="9" name="Rectangle 2"/>
          <p:cNvSpPr>
            <a:spLocks noChangeArrowheads="1"/>
          </p:cNvSpPr>
          <p:nvPr/>
        </p:nvSpPr>
        <p:spPr bwMode="auto">
          <a:xfrm>
            <a:off x="4789530" y="4362242"/>
            <a:ext cx="1864293"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UTANMA  </a:t>
            </a:r>
            <a:endParaRPr lang="en-US" altLang="tr-TR" sz="2400" b="1" dirty="0">
              <a:solidFill>
                <a:schemeClr val="tx2">
                  <a:lumMod val="50000"/>
                </a:schemeClr>
              </a:solidFill>
              <a:latin typeface="Comic Sans MS" pitchFamily="66" charset="0"/>
            </a:endParaRPr>
          </a:p>
        </p:txBody>
      </p:sp>
      <p:sp>
        <p:nvSpPr>
          <p:cNvPr id="10" name="Rectangle 2"/>
          <p:cNvSpPr>
            <a:spLocks noChangeArrowheads="1"/>
          </p:cNvSpPr>
          <p:nvPr/>
        </p:nvSpPr>
        <p:spPr bwMode="auto">
          <a:xfrm>
            <a:off x="7626044" y="3950435"/>
            <a:ext cx="2677015"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ENGELLENME   </a:t>
            </a:r>
            <a:endParaRPr lang="en-US" altLang="tr-TR" sz="2400" b="1" dirty="0">
              <a:solidFill>
                <a:schemeClr val="tx2">
                  <a:lumMod val="50000"/>
                </a:schemeClr>
              </a:solidFill>
              <a:latin typeface="Comic Sans MS" pitchFamily="66" charset="0"/>
            </a:endParaRPr>
          </a:p>
        </p:txBody>
      </p:sp>
    </p:spTree>
    <p:extLst>
      <p:ext uri="{BB962C8B-B14F-4D97-AF65-F5344CB8AC3E}">
        <p14:creationId xmlns="" xmlns:p14="http://schemas.microsoft.com/office/powerpoint/2010/main" val="403104138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5"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p:cTn id="13" dur="1000" fill="hold"/>
                                        <p:tgtEl>
                                          <p:spTgt spid="4"/>
                                        </p:tgtEl>
                                        <p:attrNameLst>
                                          <p:attrName>ppt_w</p:attrName>
                                        </p:attrNameLst>
                                      </p:cBhvr>
                                      <p:tavLst>
                                        <p:tav tm="0">
                                          <p:val>
                                            <p:fltVal val="0"/>
                                          </p:val>
                                        </p:tav>
                                        <p:tav tm="100000">
                                          <p:val>
                                            <p:strVal val="#ppt_w"/>
                                          </p:val>
                                        </p:tav>
                                      </p:tavLst>
                                    </p:anim>
                                    <p:anim calcmode="lin" valueType="num">
                                      <p:cBhvr>
                                        <p:cTn id="14" dur="1000" fill="hold"/>
                                        <p:tgtEl>
                                          <p:spTgt spid="4"/>
                                        </p:tgtEl>
                                        <p:attrNameLst>
                                          <p:attrName>ppt_h</p:attrName>
                                        </p:attrNameLst>
                                      </p:cBhvr>
                                      <p:tavLst>
                                        <p:tav tm="0">
                                          <p:val>
                                            <p:fltVal val="0"/>
                                          </p:val>
                                        </p:tav>
                                        <p:tav tm="100000">
                                          <p:val>
                                            <p:strVal val="#ppt_h"/>
                                          </p:val>
                                        </p:tav>
                                      </p:tavLst>
                                    </p:anim>
                                    <p:anim calcmode="lin" valueType="num">
                                      <p:cBhvr>
                                        <p:cTn id="15"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6"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7" fill="hold">
                      <p:stCondLst>
                        <p:cond delay="indefinite"/>
                      </p:stCondLst>
                      <p:childTnLst>
                        <p:par>
                          <p:cTn id="18" fill="hold">
                            <p:stCondLst>
                              <p:cond delay="0"/>
                            </p:stCondLst>
                            <p:childTnLst>
                              <p:par>
                                <p:cTn id="19" presetID="15" presetClass="entr" presetSubtype="0"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p:cTn id="21" dur="1000" fill="hold"/>
                                        <p:tgtEl>
                                          <p:spTgt spid="5"/>
                                        </p:tgtEl>
                                        <p:attrNameLst>
                                          <p:attrName>ppt_w</p:attrName>
                                        </p:attrNameLst>
                                      </p:cBhvr>
                                      <p:tavLst>
                                        <p:tav tm="0">
                                          <p:val>
                                            <p:fltVal val="0"/>
                                          </p:val>
                                        </p:tav>
                                        <p:tav tm="100000">
                                          <p:val>
                                            <p:strVal val="#ppt_w"/>
                                          </p:val>
                                        </p:tav>
                                      </p:tavLst>
                                    </p:anim>
                                    <p:anim calcmode="lin" valueType="num">
                                      <p:cBhvr>
                                        <p:cTn id="22" dur="1000" fill="hold"/>
                                        <p:tgtEl>
                                          <p:spTgt spid="5"/>
                                        </p:tgtEl>
                                        <p:attrNameLst>
                                          <p:attrName>ppt_h</p:attrName>
                                        </p:attrNameLst>
                                      </p:cBhvr>
                                      <p:tavLst>
                                        <p:tav tm="0">
                                          <p:val>
                                            <p:fltVal val="0"/>
                                          </p:val>
                                        </p:tav>
                                        <p:tav tm="100000">
                                          <p:val>
                                            <p:strVal val="#ppt_h"/>
                                          </p:val>
                                        </p:tav>
                                      </p:tavLst>
                                    </p:anim>
                                    <p:anim calcmode="lin" valueType="num">
                                      <p:cBhvr>
                                        <p:cTn id="23"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24"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5" fill="hold">
                      <p:stCondLst>
                        <p:cond delay="indefinite"/>
                      </p:stCondLst>
                      <p:childTnLst>
                        <p:par>
                          <p:cTn id="26" fill="hold">
                            <p:stCondLst>
                              <p:cond delay="0"/>
                            </p:stCondLst>
                            <p:childTnLst>
                              <p:par>
                                <p:cTn id="27" presetID="15" presetClass="entr" presetSubtype="0"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p:cTn id="29" dur="1000" fill="hold"/>
                                        <p:tgtEl>
                                          <p:spTgt spid="6"/>
                                        </p:tgtEl>
                                        <p:attrNameLst>
                                          <p:attrName>ppt_w</p:attrName>
                                        </p:attrNameLst>
                                      </p:cBhvr>
                                      <p:tavLst>
                                        <p:tav tm="0">
                                          <p:val>
                                            <p:fltVal val="0"/>
                                          </p:val>
                                        </p:tav>
                                        <p:tav tm="100000">
                                          <p:val>
                                            <p:strVal val="#ppt_w"/>
                                          </p:val>
                                        </p:tav>
                                      </p:tavLst>
                                    </p:anim>
                                    <p:anim calcmode="lin" valueType="num">
                                      <p:cBhvr>
                                        <p:cTn id="30" dur="1000" fill="hold"/>
                                        <p:tgtEl>
                                          <p:spTgt spid="6"/>
                                        </p:tgtEl>
                                        <p:attrNameLst>
                                          <p:attrName>ppt_h</p:attrName>
                                        </p:attrNameLst>
                                      </p:cBhvr>
                                      <p:tavLst>
                                        <p:tav tm="0">
                                          <p:val>
                                            <p:fltVal val="0"/>
                                          </p:val>
                                        </p:tav>
                                        <p:tav tm="100000">
                                          <p:val>
                                            <p:strVal val="#ppt_h"/>
                                          </p:val>
                                        </p:tav>
                                      </p:tavLst>
                                    </p:anim>
                                    <p:anim calcmode="lin" valueType="num">
                                      <p:cBhvr>
                                        <p:cTn id="3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3" fill="hold">
                      <p:stCondLst>
                        <p:cond delay="indefinite"/>
                      </p:stCondLst>
                      <p:childTnLst>
                        <p:par>
                          <p:cTn id="34" fill="hold">
                            <p:stCondLst>
                              <p:cond delay="0"/>
                            </p:stCondLst>
                            <p:childTnLst>
                              <p:par>
                                <p:cTn id="35" presetID="15" presetClass="entr" presetSubtype="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 calcmode="lin" valueType="num">
                                      <p:cBhvr>
                                        <p:cTn id="37" dur="1000" fill="hold"/>
                                        <p:tgtEl>
                                          <p:spTgt spid="7"/>
                                        </p:tgtEl>
                                        <p:attrNameLst>
                                          <p:attrName>ppt_w</p:attrName>
                                        </p:attrNameLst>
                                      </p:cBhvr>
                                      <p:tavLst>
                                        <p:tav tm="0">
                                          <p:val>
                                            <p:fltVal val="0"/>
                                          </p:val>
                                        </p:tav>
                                        <p:tav tm="100000">
                                          <p:val>
                                            <p:strVal val="#ppt_w"/>
                                          </p:val>
                                        </p:tav>
                                      </p:tavLst>
                                    </p:anim>
                                    <p:anim calcmode="lin" valueType="num">
                                      <p:cBhvr>
                                        <p:cTn id="38" dur="1000" fill="hold"/>
                                        <p:tgtEl>
                                          <p:spTgt spid="7"/>
                                        </p:tgtEl>
                                        <p:attrNameLst>
                                          <p:attrName>ppt_h</p:attrName>
                                        </p:attrNameLst>
                                      </p:cBhvr>
                                      <p:tavLst>
                                        <p:tav tm="0">
                                          <p:val>
                                            <p:fltVal val="0"/>
                                          </p:val>
                                        </p:tav>
                                        <p:tav tm="100000">
                                          <p:val>
                                            <p:strVal val="#ppt_h"/>
                                          </p:val>
                                        </p:tav>
                                      </p:tavLst>
                                    </p:anim>
                                    <p:anim calcmode="lin" valueType="num">
                                      <p:cBhvr>
                                        <p:cTn id="3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40"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1" fill="hold">
                      <p:stCondLst>
                        <p:cond delay="indefinite"/>
                      </p:stCondLst>
                      <p:childTnLst>
                        <p:par>
                          <p:cTn id="42" fill="hold">
                            <p:stCondLst>
                              <p:cond delay="0"/>
                            </p:stCondLst>
                            <p:childTnLst>
                              <p:par>
                                <p:cTn id="43" presetID="15" presetClass="entr" presetSubtype="0" fill="hold" grpId="0" nodeType="clickEffect">
                                  <p:stCondLst>
                                    <p:cond delay="0"/>
                                  </p:stCondLst>
                                  <p:childTnLst>
                                    <p:set>
                                      <p:cBhvr>
                                        <p:cTn id="44" dur="1" fill="hold">
                                          <p:stCondLst>
                                            <p:cond delay="0"/>
                                          </p:stCondLst>
                                        </p:cTn>
                                        <p:tgtEl>
                                          <p:spTgt spid="8"/>
                                        </p:tgtEl>
                                        <p:attrNameLst>
                                          <p:attrName>style.visibility</p:attrName>
                                        </p:attrNameLst>
                                      </p:cBhvr>
                                      <p:to>
                                        <p:strVal val="visible"/>
                                      </p:to>
                                    </p:set>
                                    <p:anim calcmode="lin" valueType="num">
                                      <p:cBhvr>
                                        <p:cTn id="45" dur="1000" fill="hold"/>
                                        <p:tgtEl>
                                          <p:spTgt spid="8"/>
                                        </p:tgtEl>
                                        <p:attrNameLst>
                                          <p:attrName>ppt_w</p:attrName>
                                        </p:attrNameLst>
                                      </p:cBhvr>
                                      <p:tavLst>
                                        <p:tav tm="0">
                                          <p:val>
                                            <p:fltVal val="0"/>
                                          </p:val>
                                        </p:tav>
                                        <p:tav tm="100000">
                                          <p:val>
                                            <p:strVal val="#ppt_w"/>
                                          </p:val>
                                        </p:tav>
                                      </p:tavLst>
                                    </p:anim>
                                    <p:anim calcmode="lin" valueType="num">
                                      <p:cBhvr>
                                        <p:cTn id="46" dur="1000" fill="hold"/>
                                        <p:tgtEl>
                                          <p:spTgt spid="8"/>
                                        </p:tgtEl>
                                        <p:attrNameLst>
                                          <p:attrName>ppt_h</p:attrName>
                                        </p:attrNameLst>
                                      </p:cBhvr>
                                      <p:tavLst>
                                        <p:tav tm="0">
                                          <p:val>
                                            <p:fltVal val="0"/>
                                          </p:val>
                                        </p:tav>
                                        <p:tav tm="100000">
                                          <p:val>
                                            <p:strVal val="#ppt_h"/>
                                          </p:val>
                                        </p:tav>
                                      </p:tavLst>
                                    </p:anim>
                                    <p:anim calcmode="lin" valueType="num">
                                      <p:cBhvr>
                                        <p:cTn id="4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9" fill="hold">
                      <p:stCondLst>
                        <p:cond delay="indefinite"/>
                      </p:stCondLst>
                      <p:childTnLst>
                        <p:par>
                          <p:cTn id="50" fill="hold">
                            <p:stCondLst>
                              <p:cond delay="0"/>
                            </p:stCondLst>
                            <p:childTnLst>
                              <p:par>
                                <p:cTn id="51" presetID="15" presetClass="entr" presetSubtype="0" fill="hold" grpId="0" nodeType="click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p:cTn id="53" dur="1000" fill="hold"/>
                                        <p:tgtEl>
                                          <p:spTgt spid="9"/>
                                        </p:tgtEl>
                                        <p:attrNameLst>
                                          <p:attrName>ppt_w</p:attrName>
                                        </p:attrNameLst>
                                      </p:cBhvr>
                                      <p:tavLst>
                                        <p:tav tm="0">
                                          <p:val>
                                            <p:fltVal val="0"/>
                                          </p:val>
                                        </p:tav>
                                        <p:tav tm="100000">
                                          <p:val>
                                            <p:strVal val="#ppt_w"/>
                                          </p:val>
                                        </p:tav>
                                      </p:tavLst>
                                    </p:anim>
                                    <p:anim calcmode="lin" valueType="num">
                                      <p:cBhvr>
                                        <p:cTn id="54" dur="1000" fill="hold"/>
                                        <p:tgtEl>
                                          <p:spTgt spid="9"/>
                                        </p:tgtEl>
                                        <p:attrNameLst>
                                          <p:attrName>ppt_h</p:attrName>
                                        </p:attrNameLst>
                                      </p:cBhvr>
                                      <p:tavLst>
                                        <p:tav tm="0">
                                          <p:val>
                                            <p:fltVal val="0"/>
                                          </p:val>
                                        </p:tav>
                                        <p:tav tm="100000">
                                          <p:val>
                                            <p:strVal val="#ppt_h"/>
                                          </p:val>
                                        </p:tav>
                                      </p:tavLst>
                                    </p:anim>
                                    <p:anim calcmode="lin" valueType="num">
                                      <p:cBhvr>
                                        <p:cTn id="55"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7" fill="hold">
                      <p:stCondLst>
                        <p:cond delay="indefinite"/>
                      </p:stCondLst>
                      <p:childTnLst>
                        <p:par>
                          <p:cTn id="58" fill="hold">
                            <p:stCondLst>
                              <p:cond delay="0"/>
                            </p:stCondLst>
                            <p:childTnLst>
                              <p:par>
                                <p:cTn id="59" presetID="15" presetClass="entr" presetSubtype="0" fill="hold" grpId="0" nodeType="click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1000" fill="hold"/>
                                        <p:tgtEl>
                                          <p:spTgt spid="10"/>
                                        </p:tgtEl>
                                        <p:attrNameLst>
                                          <p:attrName>ppt_w</p:attrName>
                                        </p:attrNameLst>
                                      </p:cBhvr>
                                      <p:tavLst>
                                        <p:tav tm="0">
                                          <p:val>
                                            <p:fltVal val="0"/>
                                          </p:val>
                                        </p:tav>
                                        <p:tav tm="100000">
                                          <p:val>
                                            <p:strVal val="#ppt_w"/>
                                          </p:val>
                                        </p:tav>
                                      </p:tavLst>
                                    </p:anim>
                                    <p:anim calcmode="lin" valueType="num">
                                      <p:cBhvr>
                                        <p:cTn id="62" dur="1000" fill="hold"/>
                                        <p:tgtEl>
                                          <p:spTgt spid="10"/>
                                        </p:tgtEl>
                                        <p:attrNameLst>
                                          <p:attrName>ppt_h</p:attrName>
                                        </p:attrNameLst>
                                      </p:cBhvr>
                                      <p:tavLst>
                                        <p:tav tm="0">
                                          <p:val>
                                            <p:fltVal val="0"/>
                                          </p:val>
                                        </p:tav>
                                        <p:tav tm="100000">
                                          <p:val>
                                            <p:strVal val="#ppt_h"/>
                                          </p:val>
                                        </p:tav>
                                      </p:tavLst>
                                    </p:anim>
                                    <p:anim calcmode="lin" valueType="num">
                                      <p:cBhvr>
                                        <p:cTn id="63"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64"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P spid="8" grpId="0" autoUpdateAnimBg="0"/>
      <p:bldP spid="9" grpId="0" autoUpdateAnimBg="0"/>
      <p:bldP spid="1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97837" y="468441"/>
            <a:ext cx="4369786"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ZORBALAR NE HİSSEDER?</a:t>
            </a:r>
            <a:endParaRPr lang="en-US" altLang="tr-TR" sz="2400" b="1" dirty="0">
              <a:solidFill>
                <a:schemeClr val="tx2">
                  <a:lumMod val="50000"/>
                </a:schemeClr>
              </a:solidFill>
              <a:latin typeface="Comic Sans MS" pitchFamily="66" charset="0"/>
            </a:endParaRPr>
          </a:p>
        </p:txBody>
      </p:sp>
      <p:sp>
        <p:nvSpPr>
          <p:cNvPr id="4" name="Rectangle 2"/>
          <p:cNvSpPr>
            <a:spLocks noChangeArrowheads="1"/>
          </p:cNvSpPr>
          <p:nvPr/>
        </p:nvSpPr>
        <p:spPr bwMode="auto">
          <a:xfrm>
            <a:off x="775621" y="1847589"/>
            <a:ext cx="3755836"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ASLINDA KORKARLAR </a:t>
            </a:r>
            <a:endParaRPr lang="en-US" altLang="tr-TR" sz="2400" b="1" dirty="0">
              <a:solidFill>
                <a:schemeClr val="tx2">
                  <a:lumMod val="50000"/>
                </a:schemeClr>
              </a:solidFill>
              <a:latin typeface="Comic Sans MS" pitchFamily="66" charset="0"/>
            </a:endParaRPr>
          </a:p>
        </p:txBody>
      </p:sp>
      <p:sp>
        <p:nvSpPr>
          <p:cNvPr id="5" name="Rectangle 2"/>
          <p:cNvSpPr>
            <a:spLocks noChangeArrowheads="1"/>
          </p:cNvSpPr>
          <p:nvPr/>
        </p:nvSpPr>
        <p:spPr bwMode="auto">
          <a:xfrm>
            <a:off x="6232233" y="2434694"/>
            <a:ext cx="4161396"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ZAYIFLIK HİSSEDERLER </a:t>
            </a:r>
            <a:endParaRPr lang="en-US" altLang="tr-TR" sz="2400" b="1" dirty="0">
              <a:solidFill>
                <a:schemeClr val="tx2">
                  <a:lumMod val="50000"/>
                </a:schemeClr>
              </a:solidFill>
              <a:latin typeface="Comic Sans MS" pitchFamily="66" charset="0"/>
            </a:endParaRPr>
          </a:p>
        </p:txBody>
      </p:sp>
      <p:sp>
        <p:nvSpPr>
          <p:cNvPr id="6" name="Rectangle 2"/>
          <p:cNvSpPr>
            <a:spLocks noChangeArrowheads="1"/>
          </p:cNvSpPr>
          <p:nvPr/>
        </p:nvSpPr>
        <p:spPr bwMode="auto">
          <a:xfrm>
            <a:off x="1375228" y="3441541"/>
            <a:ext cx="4587794"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POPÜLER OLMAK İSTERLER </a:t>
            </a:r>
            <a:endParaRPr lang="en-US" altLang="tr-TR" sz="2400" b="1" dirty="0">
              <a:solidFill>
                <a:schemeClr val="tx2">
                  <a:lumMod val="50000"/>
                </a:schemeClr>
              </a:solidFill>
              <a:latin typeface="Comic Sans MS" pitchFamily="66" charset="0"/>
            </a:endParaRPr>
          </a:p>
        </p:txBody>
      </p:sp>
      <p:sp>
        <p:nvSpPr>
          <p:cNvPr id="7" name="Rectangle 2"/>
          <p:cNvSpPr>
            <a:spLocks noChangeArrowheads="1"/>
          </p:cNvSpPr>
          <p:nvPr/>
        </p:nvSpPr>
        <p:spPr bwMode="auto">
          <a:xfrm>
            <a:off x="5679902" y="4202451"/>
            <a:ext cx="4895571"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KENDİLERİNİ BEĞENMEZLER </a:t>
            </a:r>
            <a:endParaRPr lang="en-US" altLang="tr-TR" sz="2400" b="1" dirty="0">
              <a:solidFill>
                <a:schemeClr val="tx2">
                  <a:lumMod val="50000"/>
                </a:schemeClr>
              </a:solidFill>
              <a:latin typeface="Comic Sans MS" pitchFamily="66" charset="0"/>
            </a:endParaRPr>
          </a:p>
        </p:txBody>
      </p:sp>
      <p:sp>
        <p:nvSpPr>
          <p:cNvPr id="8" name="Rectangle 2"/>
          <p:cNvSpPr>
            <a:spLocks noChangeArrowheads="1"/>
          </p:cNvSpPr>
          <p:nvPr/>
        </p:nvSpPr>
        <p:spPr bwMode="auto">
          <a:xfrm>
            <a:off x="235975" y="4664758"/>
            <a:ext cx="2725105"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SALDIRGANLIK </a:t>
            </a:r>
            <a:endParaRPr lang="en-US" altLang="tr-TR" sz="2400" b="1" dirty="0">
              <a:solidFill>
                <a:schemeClr val="tx2">
                  <a:lumMod val="50000"/>
                </a:schemeClr>
              </a:solidFill>
              <a:latin typeface="Comic Sans MS" pitchFamily="66" charset="0"/>
            </a:endParaRPr>
          </a:p>
        </p:txBody>
      </p:sp>
      <p:sp>
        <p:nvSpPr>
          <p:cNvPr id="9" name="Rectangle 2"/>
          <p:cNvSpPr>
            <a:spLocks noChangeArrowheads="1"/>
          </p:cNvSpPr>
          <p:nvPr/>
        </p:nvSpPr>
        <p:spPr bwMode="auto">
          <a:xfrm>
            <a:off x="4120177" y="5366683"/>
            <a:ext cx="2199320"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YANLIZLIK  </a:t>
            </a:r>
            <a:endParaRPr lang="en-US" altLang="tr-TR" sz="2400" b="1" dirty="0">
              <a:solidFill>
                <a:schemeClr val="tx2">
                  <a:lumMod val="50000"/>
                </a:schemeClr>
              </a:solidFill>
              <a:latin typeface="Comic Sans MS" pitchFamily="66" charset="0"/>
            </a:endParaRPr>
          </a:p>
        </p:txBody>
      </p:sp>
      <p:sp>
        <p:nvSpPr>
          <p:cNvPr id="10" name="Rectangle 2"/>
          <p:cNvSpPr>
            <a:spLocks noChangeArrowheads="1"/>
          </p:cNvSpPr>
          <p:nvPr/>
        </p:nvSpPr>
        <p:spPr bwMode="auto">
          <a:xfrm>
            <a:off x="7667623" y="5734929"/>
            <a:ext cx="2534348"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MUTSUZLUK   </a:t>
            </a:r>
            <a:endParaRPr lang="en-US" altLang="tr-TR" sz="2400" b="1" dirty="0">
              <a:solidFill>
                <a:schemeClr val="tx2">
                  <a:lumMod val="50000"/>
                </a:schemeClr>
              </a:solidFill>
              <a:latin typeface="Comic Sans MS" pitchFamily="66" charset="0"/>
            </a:endParaRPr>
          </a:p>
        </p:txBody>
      </p:sp>
      <p:sp>
        <p:nvSpPr>
          <p:cNvPr id="11" name="Rectangle 5"/>
          <p:cNvSpPr>
            <a:spLocks noChangeArrowheads="1"/>
          </p:cNvSpPr>
          <p:nvPr/>
        </p:nvSpPr>
        <p:spPr bwMode="auto">
          <a:xfrm>
            <a:off x="0" y="0"/>
            <a:ext cx="10688638" cy="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tr-TR"/>
          </a:p>
        </p:txBody>
      </p:sp>
      <p:grpSp>
        <p:nvGrpSpPr>
          <p:cNvPr id="12" name="Group 1"/>
          <p:cNvGrpSpPr>
            <a:grpSpLocks/>
          </p:cNvGrpSpPr>
          <p:nvPr/>
        </p:nvGrpSpPr>
        <p:grpSpPr bwMode="auto">
          <a:xfrm>
            <a:off x="4304411" y="5966084"/>
            <a:ext cx="1927822" cy="1596765"/>
            <a:chOff x="0" y="0"/>
            <a:chExt cx="4844" cy="3318"/>
          </a:xfrm>
        </p:grpSpPr>
        <p:pic>
          <p:nvPicPr>
            <p:cNvPr id="3076" name="Picture 4"/>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5" y="0"/>
              <a:ext cx="4814" cy="3317"/>
            </a:xfrm>
            <a:prstGeom prst="rect">
              <a:avLst/>
            </a:prstGeom>
            <a:noFill/>
            <a:extLst>
              <a:ext uri="{909E8E84-426E-40DD-AFC4-6F175D3DCCD1}">
                <a14:hiddenFill xmlns="" xmlns:a14="http://schemas.microsoft.com/office/drawing/2010/main">
                  <a:solidFill>
                    <a:srgbClr val="FFFFFF"/>
                  </a:solidFill>
                </a14:hiddenFill>
              </a:ext>
            </a:extLst>
          </p:spPr>
        </p:pic>
        <p:grpSp>
          <p:nvGrpSpPr>
            <p:cNvPr id="13" name="Group 2"/>
            <p:cNvGrpSpPr>
              <a:grpSpLocks/>
            </p:cNvGrpSpPr>
            <p:nvPr/>
          </p:nvGrpSpPr>
          <p:grpSpPr bwMode="auto">
            <a:xfrm>
              <a:off x="15" y="3123"/>
              <a:ext cx="4814" cy="11"/>
              <a:chOff x="15" y="3123"/>
              <a:chExt cx="4814" cy="11"/>
            </a:xfrm>
          </p:grpSpPr>
          <p:sp>
            <p:nvSpPr>
              <p:cNvPr id="14" name="Freeform 3"/>
              <p:cNvSpPr>
                <a:spLocks/>
              </p:cNvSpPr>
              <p:nvPr/>
            </p:nvSpPr>
            <p:spPr bwMode="auto">
              <a:xfrm>
                <a:off x="15" y="3123"/>
                <a:ext cx="4814" cy="11"/>
              </a:xfrm>
              <a:custGeom>
                <a:avLst/>
                <a:gdLst>
                  <a:gd name="T0" fmla="+- 0 15 15"/>
                  <a:gd name="T1" fmla="*/ T0 w 4814"/>
                  <a:gd name="T2" fmla="+- 0 3134 3123"/>
                  <a:gd name="T3" fmla="*/ 3134 h 11"/>
                  <a:gd name="T4" fmla="+- 0 4829 15"/>
                  <a:gd name="T5" fmla="*/ T4 w 4814"/>
                  <a:gd name="T6" fmla="+- 0 3123 3123"/>
                  <a:gd name="T7" fmla="*/ 3123 h 11"/>
                </a:gdLst>
                <a:ahLst/>
                <a:cxnLst>
                  <a:cxn ang="0">
                    <a:pos x="T1" y="T3"/>
                  </a:cxn>
                  <a:cxn ang="0">
                    <a:pos x="T5" y="T7"/>
                  </a:cxn>
                </a:cxnLst>
                <a:rect l="0" t="0" r="r" b="b"/>
                <a:pathLst>
                  <a:path w="4814" h="11">
                    <a:moveTo>
                      <a:pt x="0" y="11"/>
                    </a:moveTo>
                    <a:lnTo>
                      <a:pt x="4814" y="0"/>
                    </a:lnTo>
                  </a:path>
                </a:pathLst>
              </a:custGeom>
              <a:noFill/>
              <a:ln w="19050">
                <a:solidFill>
                  <a:srgbClr val="000000"/>
                </a:solidFill>
                <a:round/>
                <a:headEnd/>
                <a:tailEnd/>
              </a:ln>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grpSp>
      </p:grpSp>
      <p:sp>
        <p:nvSpPr>
          <p:cNvPr id="16" name="Rectangle 2"/>
          <p:cNvSpPr>
            <a:spLocks noChangeArrowheads="1"/>
          </p:cNvSpPr>
          <p:nvPr/>
        </p:nvSpPr>
        <p:spPr bwMode="auto">
          <a:xfrm>
            <a:off x="775621" y="5734930"/>
            <a:ext cx="2266646"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KISKANÇLIK </a:t>
            </a:r>
            <a:endParaRPr lang="en-US" altLang="tr-TR" sz="2400" b="1" dirty="0">
              <a:solidFill>
                <a:schemeClr val="tx2">
                  <a:lumMod val="50000"/>
                </a:schemeClr>
              </a:solidFill>
              <a:latin typeface="Comic Sans MS" pitchFamily="66" charset="0"/>
            </a:endParaRPr>
          </a:p>
        </p:txBody>
      </p:sp>
      <p:sp>
        <p:nvSpPr>
          <p:cNvPr id="17" name="Rectangle 2"/>
          <p:cNvSpPr>
            <a:spLocks noChangeArrowheads="1"/>
          </p:cNvSpPr>
          <p:nvPr/>
        </p:nvSpPr>
        <p:spPr bwMode="auto">
          <a:xfrm>
            <a:off x="5852321" y="1616435"/>
            <a:ext cx="2386872"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ACIMASIZLIK</a:t>
            </a:r>
            <a:endParaRPr lang="en-US" altLang="tr-TR" sz="2400" b="1" dirty="0">
              <a:solidFill>
                <a:schemeClr val="tx2">
                  <a:lumMod val="50000"/>
                </a:schemeClr>
              </a:solidFill>
              <a:latin typeface="Comic Sans MS" pitchFamily="66" charset="0"/>
            </a:endParaRPr>
          </a:p>
        </p:txBody>
      </p:sp>
    </p:spTree>
    <p:extLst>
      <p:ext uri="{BB962C8B-B14F-4D97-AF65-F5344CB8AC3E}">
        <p14:creationId xmlns="" xmlns:p14="http://schemas.microsoft.com/office/powerpoint/2010/main" val="27191914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p:stCondLst>
                        <p:cond delay="indefinite"/>
                      </p:stCondLst>
                      <p:childTnLst>
                        <p:par>
                          <p:cTn id="12" fill="hold">
                            <p:stCondLst>
                              <p:cond delay="0"/>
                            </p:stCondLst>
                            <p:childTnLst>
                              <p:par>
                                <p:cTn id="13" presetID="15"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fltVal val="0"/>
                                          </p:val>
                                        </p:tav>
                                        <p:tav tm="100000">
                                          <p:val>
                                            <p:strVal val="#ppt_w"/>
                                          </p:val>
                                        </p:tav>
                                      </p:tavLst>
                                    </p:anim>
                                    <p:anim calcmode="lin" valueType="num">
                                      <p:cBhvr>
                                        <p:cTn id="16" dur="1000" fill="hold"/>
                                        <p:tgtEl>
                                          <p:spTgt spid="5"/>
                                        </p:tgtEl>
                                        <p:attrNameLst>
                                          <p:attrName>ppt_h</p:attrName>
                                        </p:attrNameLst>
                                      </p:cBhvr>
                                      <p:tavLst>
                                        <p:tav tm="0">
                                          <p:val>
                                            <p:fltVal val="0"/>
                                          </p:val>
                                        </p:tav>
                                        <p:tav tm="100000">
                                          <p:val>
                                            <p:strVal val="#ppt_h"/>
                                          </p:val>
                                        </p:tav>
                                      </p:tavLst>
                                    </p:anim>
                                    <p:anim calcmode="lin" valueType="num">
                                      <p:cBhvr>
                                        <p:cTn id="17" dur="1000" fill="hold"/>
                                        <p:tgtEl>
                                          <p:spTgt spid="5"/>
                                        </p:tgtEl>
                                        <p:attrNameLst>
                                          <p:attrName>ppt_x</p:attrName>
                                        </p:attrNameLst>
                                      </p:cBhvr>
                                      <p:tavLst>
                                        <p:tav tm="0" fmla="#ppt_x+(cos(-2*pi*(1-$))*-#ppt_x-sin(-2*pi*(1-$))*(1-#ppt_y))*(1-$)">
                                          <p:val>
                                            <p:fltVal val="0"/>
                                          </p:val>
                                        </p:tav>
                                        <p:tav tm="100000">
                                          <p:val>
                                            <p:fltVal val="1"/>
                                          </p:val>
                                        </p:tav>
                                      </p:tavLst>
                                    </p:anim>
                                    <p:anim calcmode="lin" valueType="num">
                                      <p:cBhvr>
                                        <p:cTn id="18" dur="1000" fill="hold"/>
                                        <p:tgtEl>
                                          <p:spTgt spid="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p:stCondLst>
                        <p:cond delay="indefinite"/>
                      </p:stCondLst>
                      <p:childTnLst>
                        <p:par>
                          <p:cTn id="20" fill="hold">
                            <p:stCondLst>
                              <p:cond delay="0"/>
                            </p:stCondLst>
                            <p:childTnLst>
                              <p:par>
                                <p:cTn id="21" presetID="15" presetClass="entr" presetSubtype="0"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fltVal val="0"/>
                                          </p:val>
                                        </p:tav>
                                        <p:tav tm="100000">
                                          <p:val>
                                            <p:strVal val="#ppt_w"/>
                                          </p:val>
                                        </p:tav>
                                      </p:tavLst>
                                    </p:anim>
                                    <p:anim calcmode="lin" valueType="num">
                                      <p:cBhvr>
                                        <p:cTn id="24" dur="1000" fill="hold"/>
                                        <p:tgtEl>
                                          <p:spTgt spid="6"/>
                                        </p:tgtEl>
                                        <p:attrNameLst>
                                          <p:attrName>ppt_h</p:attrName>
                                        </p:attrNameLst>
                                      </p:cBhvr>
                                      <p:tavLst>
                                        <p:tav tm="0">
                                          <p:val>
                                            <p:fltVal val="0"/>
                                          </p:val>
                                        </p:tav>
                                        <p:tav tm="100000">
                                          <p:val>
                                            <p:strVal val="#ppt_h"/>
                                          </p:val>
                                        </p:tav>
                                      </p:tavLst>
                                    </p:anim>
                                    <p:anim calcmode="lin" valueType="num">
                                      <p:cBhvr>
                                        <p:cTn id="25"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p:stCondLst>
                        <p:cond delay="indefinite"/>
                      </p:stCondLst>
                      <p:childTnLst>
                        <p:par>
                          <p:cTn id="28" fill="hold">
                            <p:stCondLst>
                              <p:cond delay="0"/>
                            </p:stCondLst>
                            <p:childTnLst>
                              <p:par>
                                <p:cTn id="29" presetID="15" presetClass="entr" presetSubtype="0" fill="hold" grpId="0" nodeType="clickEffect">
                                  <p:stCondLst>
                                    <p:cond delay="0"/>
                                  </p:stCondLst>
                                  <p:childTnLst>
                                    <p:set>
                                      <p:cBhvr>
                                        <p:cTn id="30" dur="1" fill="hold">
                                          <p:stCondLst>
                                            <p:cond delay="0"/>
                                          </p:stCondLst>
                                        </p:cTn>
                                        <p:tgtEl>
                                          <p:spTgt spid="7"/>
                                        </p:tgtEl>
                                        <p:attrNameLst>
                                          <p:attrName>style.visibility</p:attrName>
                                        </p:attrNameLst>
                                      </p:cBhvr>
                                      <p:to>
                                        <p:strVal val="visible"/>
                                      </p:to>
                                    </p:set>
                                    <p:anim calcmode="lin" valueType="num">
                                      <p:cBhvr>
                                        <p:cTn id="31" dur="1000" fill="hold"/>
                                        <p:tgtEl>
                                          <p:spTgt spid="7"/>
                                        </p:tgtEl>
                                        <p:attrNameLst>
                                          <p:attrName>ppt_w</p:attrName>
                                        </p:attrNameLst>
                                      </p:cBhvr>
                                      <p:tavLst>
                                        <p:tav tm="0">
                                          <p:val>
                                            <p:fltVal val="0"/>
                                          </p:val>
                                        </p:tav>
                                        <p:tav tm="100000">
                                          <p:val>
                                            <p:strVal val="#ppt_w"/>
                                          </p:val>
                                        </p:tav>
                                      </p:tavLst>
                                    </p:anim>
                                    <p:anim calcmode="lin" valueType="num">
                                      <p:cBhvr>
                                        <p:cTn id="32" dur="1000" fill="hold"/>
                                        <p:tgtEl>
                                          <p:spTgt spid="7"/>
                                        </p:tgtEl>
                                        <p:attrNameLst>
                                          <p:attrName>ppt_h</p:attrName>
                                        </p:attrNameLst>
                                      </p:cBhvr>
                                      <p:tavLst>
                                        <p:tav tm="0">
                                          <p:val>
                                            <p:fltVal val="0"/>
                                          </p:val>
                                        </p:tav>
                                        <p:tav tm="100000">
                                          <p:val>
                                            <p:strVal val="#ppt_h"/>
                                          </p:val>
                                        </p:tav>
                                      </p:tavLst>
                                    </p:anim>
                                    <p:anim calcmode="lin" valueType="num">
                                      <p:cBhvr>
                                        <p:cTn id="33"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34"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p:stCondLst>
                        <p:cond delay="indefinite"/>
                      </p:stCondLst>
                      <p:childTnLst>
                        <p:par>
                          <p:cTn id="36" fill="hold">
                            <p:stCondLst>
                              <p:cond delay="0"/>
                            </p:stCondLst>
                            <p:childTnLst>
                              <p:par>
                                <p:cTn id="37" presetID="15" presetClass="entr" presetSubtype="0" fill="hold" grpId="0" nodeType="clickEffect">
                                  <p:stCondLst>
                                    <p:cond delay="0"/>
                                  </p:stCondLst>
                                  <p:childTnLst>
                                    <p:set>
                                      <p:cBhvr>
                                        <p:cTn id="38" dur="1" fill="hold">
                                          <p:stCondLst>
                                            <p:cond delay="0"/>
                                          </p:stCondLst>
                                        </p:cTn>
                                        <p:tgtEl>
                                          <p:spTgt spid="8"/>
                                        </p:tgtEl>
                                        <p:attrNameLst>
                                          <p:attrName>style.visibility</p:attrName>
                                        </p:attrNameLst>
                                      </p:cBhvr>
                                      <p:to>
                                        <p:strVal val="visible"/>
                                      </p:to>
                                    </p:set>
                                    <p:anim calcmode="lin" valueType="num">
                                      <p:cBhvr>
                                        <p:cTn id="39" dur="1000" fill="hold"/>
                                        <p:tgtEl>
                                          <p:spTgt spid="8"/>
                                        </p:tgtEl>
                                        <p:attrNameLst>
                                          <p:attrName>ppt_w</p:attrName>
                                        </p:attrNameLst>
                                      </p:cBhvr>
                                      <p:tavLst>
                                        <p:tav tm="0">
                                          <p:val>
                                            <p:fltVal val="0"/>
                                          </p:val>
                                        </p:tav>
                                        <p:tav tm="100000">
                                          <p:val>
                                            <p:strVal val="#ppt_w"/>
                                          </p:val>
                                        </p:tav>
                                      </p:tavLst>
                                    </p:anim>
                                    <p:anim calcmode="lin" valueType="num">
                                      <p:cBhvr>
                                        <p:cTn id="40" dur="1000" fill="hold"/>
                                        <p:tgtEl>
                                          <p:spTgt spid="8"/>
                                        </p:tgtEl>
                                        <p:attrNameLst>
                                          <p:attrName>ppt_h</p:attrName>
                                        </p:attrNameLst>
                                      </p:cBhvr>
                                      <p:tavLst>
                                        <p:tav tm="0">
                                          <p:val>
                                            <p:fltVal val="0"/>
                                          </p:val>
                                        </p:tav>
                                        <p:tav tm="100000">
                                          <p:val>
                                            <p:strVal val="#ppt_h"/>
                                          </p:val>
                                        </p:tav>
                                      </p:tavLst>
                                    </p:anim>
                                    <p:anim calcmode="lin" valueType="num">
                                      <p:cBhvr>
                                        <p:cTn id="41"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p:stCondLst>
                        <p:cond delay="indefinite"/>
                      </p:stCondLst>
                      <p:childTnLst>
                        <p:par>
                          <p:cTn id="44" fill="hold">
                            <p:stCondLst>
                              <p:cond delay="0"/>
                            </p:stCondLst>
                            <p:childTnLst>
                              <p:par>
                                <p:cTn id="45" presetID="15" presetClass="entr" presetSubtype="0" fill="hold" grpId="0" nodeType="clickEffect">
                                  <p:stCondLst>
                                    <p:cond delay="0"/>
                                  </p:stCondLst>
                                  <p:childTnLst>
                                    <p:set>
                                      <p:cBhvr>
                                        <p:cTn id="46" dur="1" fill="hold">
                                          <p:stCondLst>
                                            <p:cond delay="0"/>
                                          </p:stCondLst>
                                        </p:cTn>
                                        <p:tgtEl>
                                          <p:spTgt spid="9"/>
                                        </p:tgtEl>
                                        <p:attrNameLst>
                                          <p:attrName>style.visibility</p:attrName>
                                        </p:attrNameLst>
                                      </p:cBhvr>
                                      <p:to>
                                        <p:strVal val="visible"/>
                                      </p:to>
                                    </p:set>
                                    <p:anim calcmode="lin" valueType="num">
                                      <p:cBhvr>
                                        <p:cTn id="47" dur="1000" fill="hold"/>
                                        <p:tgtEl>
                                          <p:spTgt spid="9"/>
                                        </p:tgtEl>
                                        <p:attrNameLst>
                                          <p:attrName>ppt_w</p:attrName>
                                        </p:attrNameLst>
                                      </p:cBhvr>
                                      <p:tavLst>
                                        <p:tav tm="0">
                                          <p:val>
                                            <p:fltVal val="0"/>
                                          </p:val>
                                        </p:tav>
                                        <p:tav tm="100000">
                                          <p:val>
                                            <p:strVal val="#ppt_w"/>
                                          </p:val>
                                        </p:tav>
                                      </p:tavLst>
                                    </p:anim>
                                    <p:anim calcmode="lin" valueType="num">
                                      <p:cBhvr>
                                        <p:cTn id="48" dur="1000" fill="hold"/>
                                        <p:tgtEl>
                                          <p:spTgt spid="9"/>
                                        </p:tgtEl>
                                        <p:attrNameLst>
                                          <p:attrName>ppt_h</p:attrName>
                                        </p:attrNameLst>
                                      </p:cBhvr>
                                      <p:tavLst>
                                        <p:tav tm="0">
                                          <p:val>
                                            <p:fltVal val="0"/>
                                          </p:val>
                                        </p:tav>
                                        <p:tav tm="100000">
                                          <p:val>
                                            <p:strVal val="#ppt_h"/>
                                          </p:val>
                                        </p:tav>
                                      </p:tavLst>
                                    </p:anim>
                                    <p:anim calcmode="lin" valueType="num">
                                      <p:cBhvr>
                                        <p:cTn id="49" dur="1000" fill="hold"/>
                                        <p:tgtEl>
                                          <p:spTgt spid="9"/>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1" fill="hold">
                      <p:stCondLst>
                        <p:cond delay="indefinite"/>
                      </p:stCondLst>
                      <p:childTnLst>
                        <p:par>
                          <p:cTn id="52" fill="hold">
                            <p:stCondLst>
                              <p:cond delay="0"/>
                            </p:stCondLst>
                            <p:childTnLst>
                              <p:par>
                                <p:cTn id="53" presetID="15" presetClass="entr" presetSubtype="0" fill="hold" grpId="0" nodeType="click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p:cTn id="55" dur="1000" fill="hold"/>
                                        <p:tgtEl>
                                          <p:spTgt spid="10"/>
                                        </p:tgtEl>
                                        <p:attrNameLst>
                                          <p:attrName>ppt_w</p:attrName>
                                        </p:attrNameLst>
                                      </p:cBhvr>
                                      <p:tavLst>
                                        <p:tav tm="0">
                                          <p:val>
                                            <p:fltVal val="0"/>
                                          </p:val>
                                        </p:tav>
                                        <p:tav tm="100000">
                                          <p:val>
                                            <p:strVal val="#ppt_w"/>
                                          </p:val>
                                        </p:tav>
                                      </p:tavLst>
                                    </p:anim>
                                    <p:anim calcmode="lin" valueType="num">
                                      <p:cBhvr>
                                        <p:cTn id="56" dur="1000" fill="hold"/>
                                        <p:tgtEl>
                                          <p:spTgt spid="10"/>
                                        </p:tgtEl>
                                        <p:attrNameLst>
                                          <p:attrName>ppt_h</p:attrName>
                                        </p:attrNameLst>
                                      </p:cBhvr>
                                      <p:tavLst>
                                        <p:tav tm="0">
                                          <p:val>
                                            <p:fltVal val="0"/>
                                          </p:val>
                                        </p:tav>
                                        <p:tav tm="100000">
                                          <p:val>
                                            <p:strVal val="#ppt_h"/>
                                          </p:val>
                                        </p:tav>
                                      </p:tavLst>
                                    </p:anim>
                                    <p:anim calcmode="lin" valueType="num">
                                      <p:cBhvr>
                                        <p:cTn id="57" dur="1000" fill="hold"/>
                                        <p:tgtEl>
                                          <p:spTgt spid="10"/>
                                        </p:tgtEl>
                                        <p:attrNameLst>
                                          <p:attrName>ppt_x</p:attrName>
                                        </p:attrNameLst>
                                      </p:cBhvr>
                                      <p:tavLst>
                                        <p:tav tm="0" fmla="#ppt_x+(cos(-2*pi*(1-$))*-#ppt_x-sin(-2*pi*(1-$))*(1-#ppt_y))*(1-$)">
                                          <p:val>
                                            <p:fltVal val="0"/>
                                          </p:val>
                                        </p:tav>
                                        <p:tav tm="100000">
                                          <p:val>
                                            <p:fltVal val="1"/>
                                          </p:val>
                                        </p:tav>
                                      </p:tavLst>
                                    </p:anim>
                                    <p:anim calcmode="lin" valueType="num">
                                      <p:cBhvr>
                                        <p:cTn id="58" dur="1000" fill="hold"/>
                                        <p:tgtEl>
                                          <p:spTgt spid="1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59" fill="hold">
                      <p:stCondLst>
                        <p:cond delay="indefinite"/>
                      </p:stCondLst>
                      <p:childTnLst>
                        <p:par>
                          <p:cTn id="60" fill="hold">
                            <p:stCondLst>
                              <p:cond delay="0"/>
                            </p:stCondLst>
                            <p:childTnLst>
                              <p:par>
                                <p:cTn id="61" presetID="15" presetClass="entr" presetSubtype="0" fill="hold" grpId="0" nodeType="clickEffect">
                                  <p:stCondLst>
                                    <p:cond delay="0"/>
                                  </p:stCondLst>
                                  <p:childTnLst>
                                    <p:set>
                                      <p:cBhvr>
                                        <p:cTn id="62" dur="1" fill="hold">
                                          <p:stCondLst>
                                            <p:cond delay="0"/>
                                          </p:stCondLst>
                                        </p:cTn>
                                        <p:tgtEl>
                                          <p:spTgt spid="16"/>
                                        </p:tgtEl>
                                        <p:attrNameLst>
                                          <p:attrName>style.visibility</p:attrName>
                                        </p:attrNameLst>
                                      </p:cBhvr>
                                      <p:to>
                                        <p:strVal val="visible"/>
                                      </p:to>
                                    </p:set>
                                    <p:anim calcmode="lin" valueType="num">
                                      <p:cBhvr>
                                        <p:cTn id="63" dur="1000" fill="hold"/>
                                        <p:tgtEl>
                                          <p:spTgt spid="16"/>
                                        </p:tgtEl>
                                        <p:attrNameLst>
                                          <p:attrName>ppt_w</p:attrName>
                                        </p:attrNameLst>
                                      </p:cBhvr>
                                      <p:tavLst>
                                        <p:tav tm="0">
                                          <p:val>
                                            <p:fltVal val="0"/>
                                          </p:val>
                                        </p:tav>
                                        <p:tav tm="100000">
                                          <p:val>
                                            <p:strVal val="#ppt_w"/>
                                          </p:val>
                                        </p:tav>
                                      </p:tavLst>
                                    </p:anim>
                                    <p:anim calcmode="lin" valueType="num">
                                      <p:cBhvr>
                                        <p:cTn id="64" dur="1000" fill="hold"/>
                                        <p:tgtEl>
                                          <p:spTgt spid="16"/>
                                        </p:tgtEl>
                                        <p:attrNameLst>
                                          <p:attrName>ppt_h</p:attrName>
                                        </p:attrNameLst>
                                      </p:cBhvr>
                                      <p:tavLst>
                                        <p:tav tm="0">
                                          <p:val>
                                            <p:fltVal val="0"/>
                                          </p:val>
                                        </p:tav>
                                        <p:tav tm="100000">
                                          <p:val>
                                            <p:strVal val="#ppt_h"/>
                                          </p:val>
                                        </p:tav>
                                      </p:tavLst>
                                    </p:anim>
                                    <p:anim calcmode="lin" valueType="num">
                                      <p:cBhvr>
                                        <p:cTn id="65" dur="1000" fill="hold"/>
                                        <p:tgtEl>
                                          <p:spTgt spid="16"/>
                                        </p:tgtEl>
                                        <p:attrNameLst>
                                          <p:attrName>ppt_x</p:attrName>
                                        </p:attrNameLst>
                                      </p:cBhvr>
                                      <p:tavLst>
                                        <p:tav tm="0" fmla="#ppt_x+(cos(-2*pi*(1-$))*-#ppt_x-sin(-2*pi*(1-$))*(1-#ppt_y))*(1-$)">
                                          <p:val>
                                            <p:fltVal val="0"/>
                                          </p:val>
                                        </p:tav>
                                        <p:tav tm="100000">
                                          <p:val>
                                            <p:fltVal val="1"/>
                                          </p:val>
                                        </p:tav>
                                      </p:tavLst>
                                    </p:anim>
                                    <p:anim calcmode="lin" valueType="num">
                                      <p:cBhvr>
                                        <p:cTn id="66" dur="1000" fill="hold"/>
                                        <p:tgtEl>
                                          <p:spTgt spid="16"/>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7" fill="hold">
                      <p:stCondLst>
                        <p:cond delay="indefinite"/>
                      </p:stCondLst>
                      <p:childTnLst>
                        <p:par>
                          <p:cTn id="68" fill="hold">
                            <p:stCondLst>
                              <p:cond delay="0"/>
                            </p:stCondLst>
                            <p:childTnLst>
                              <p:par>
                                <p:cTn id="69" presetID="15" presetClass="entr" presetSubtype="0" fill="hold" grpId="0" nodeType="clickEffect">
                                  <p:stCondLst>
                                    <p:cond delay="0"/>
                                  </p:stCondLst>
                                  <p:childTnLst>
                                    <p:set>
                                      <p:cBhvr>
                                        <p:cTn id="70" dur="1" fill="hold">
                                          <p:stCondLst>
                                            <p:cond delay="0"/>
                                          </p:stCondLst>
                                        </p:cTn>
                                        <p:tgtEl>
                                          <p:spTgt spid="17"/>
                                        </p:tgtEl>
                                        <p:attrNameLst>
                                          <p:attrName>style.visibility</p:attrName>
                                        </p:attrNameLst>
                                      </p:cBhvr>
                                      <p:to>
                                        <p:strVal val="visible"/>
                                      </p:to>
                                    </p:set>
                                    <p:anim calcmode="lin" valueType="num">
                                      <p:cBhvr>
                                        <p:cTn id="71" dur="1000" fill="hold"/>
                                        <p:tgtEl>
                                          <p:spTgt spid="17"/>
                                        </p:tgtEl>
                                        <p:attrNameLst>
                                          <p:attrName>ppt_w</p:attrName>
                                        </p:attrNameLst>
                                      </p:cBhvr>
                                      <p:tavLst>
                                        <p:tav tm="0">
                                          <p:val>
                                            <p:fltVal val="0"/>
                                          </p:val>
                                        </p:tav>
                                        <p:tav tm="100000">
                                          <p:val>
                                            <p:strVal val="#ppt_w"/>
                                          </p:val>
                                        </p:tav>
                                      </p:tavLst>
                                    </p:anim>
                                    <p:anim calcmode="lin" valueType="num">
                                      <p:cBhvr>
                                        <p:cTn id="72" dur="1000" fill="hold"/>
                                        <p:tgtEl>
                                          <p:spTgt spid="17"/>
                                        </p:tgtEl>
                                        <p:attrNameLst>
                                          <p:attrName>ppt_h</p:attrName>
                                        </p:attrNameLst>
                                      </p:cBhvr>
                                      <p:tavLst>
                                        <p:tav tm="0">
                                          <p:val>
                                            <p:fltVal val="0"/>
                                          </p:val>
                                        </p:tav>
                                        <p:tav tm="100000">
                                          <p:val>
                                            <p:strVal val="#ppt_h"/>
                                          </p:val>
                                        </p:tav>
                                      </p:tavLst>
                                    </p:anim>
                                    <p:anim calcmode="lin" valueType="num">
                                      <p:cBhvr>
                                        <p:cTn id="7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74" dur="1000" fill="hold"/>
                                        <p:tgtEl>
                                          <p:spTgt spid="1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utoUpdateAnimBg="0"/>
      <p:bldP spid="5" grpId="0" autoUpdateAnimBg="0"/>
      <p:bldP spid="6" grpId="0" autoUpdateAnimBg="0"/>
      <p:bldP spid="7" grpId="0" autoUpdateAnimBg="0"/>
      <p:bldP spid="8" grpId="0" autoUpdateAnimBg="0"/>
      <p:bldP spid="9" grpId="0" autoUpdateAnimBg="0"/>
      <p:bldP spid="10" grpId="0" autoUpdateAnimBg="0"/>
      <p:bldP spid="16" grpId="0" autoUpdateAnimBg="0"/>
      <p:bldP spid="17"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97837" y="468441"/>
            <a:ext cx="6642844"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ZORBALIKLA NASIL BAŞA ÇIKILABİLİR?</a:t>
            </a:r>
            <a:endParaRPr lang="en-US" altLang="tr-TR" sz="2400" b="1" dirty="0">
              <a:solidFill>
                <a:schemeClr val="tx2">
                  <a:lumMod val="50000"/>
                </a:schemeClr>
              </a:solidFill>
              <a:latin typeface="Comic Sans MS" pitchFamily="66" charset="0"/>
            </a:endParaRPr>
          </a:p>
        </p:txBody>
      </p:sp>
      <p:sp>
        <p:nvSpPr>
          <p:cNvPr id="4" name="Dikdörtgen 3"/>
          <p:cNvSpPr/>
          <p:nvPr/>
        </p:nvSpPr>
        <p:spPr>
          <a:xfrm>
            <a:off x="1214205" y="1763853"/>
            <a:ext cx="8229600" cy="646331"/>
          </a:xfrm>
          <a:prstGeom prst="rect">
            <a:avLst/>
          </a:prstGeom>
        </p:spPr>
        <p:txBody>
          <a:bodyPr wrap="square">
            <a:spAutoFit/>
          </a:bodyPr>
          <a:lstStyle/>
          <a:p>
            <a:pPr>
              <a:spcBef>
                <a:spcPct val="0"/>
              </a:spcBef>
              <a:buFontTx/>
              <a:buChar char="•"/>
            </a:pPr>
            <a:r>
              <a:rPr lang="tr-TR" altLang="tr-TR" sz="3600" dirty="0">
                <a:solidFill>
                  <a:schemeClr val="tx2">
                    <a:lumMod val="50000"/>
                  </a:schemeClr>
                </a:solidFill>
                <a:latin typeface="Comic Sans MS" pitchFamily="66" charset="0"/>
              </a:rPr>
              <a:t>Zorbalık karşısında sessiz </a:t>
            </a:r>
            <a:r>
              <a:rPr lang="tr-TR" altLang="tr-TR" sz="3600" dirty="0" smtClean="0">
                <a:solidFill>
                  <a:schemeClr val="tx2">
                    <a:lumMod val="50000"/>
                  </a:schemeClr>
                </a:solidFill>
                <a:latin typeface="Comic Sans MS" pitchFamily="66" charset="0"/>
              </a:rPr>
              <a:t>kalmayın !</a:t>
            </a:r>
            <a:endParaRPr lang="tr-TR" altLang="tr-TR" sz="3600" dirty="0">
              <a:solidFill>
                <a:schemeClr val="tx2">
                  <a:lumMod val="50000"/>
                </a:schemeClr>
              </a:solidFill>
              <a:latin typeface="Comic Sans MS" pitchFamily="66" charset="0"/>
            </a:endParaRPr>
          </a:p>
        </p:txBody>
      </p:sp>
      <p:pic>
        <p:nvPicPr>
          <p:cNvPr id="6145" name="Pictur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469203" y="2782771"/>
            <a:ext cx="5520554" cy="3677989"/>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Tree>
    <p:extLst>
      <p:ext uri="{BB962C8B-B14F-4D97-AF65-F5344CB8AC3E}">
        <p14:creationId xmlns="" xmlns:p14="http://schemas.microsoft.com/office/powerpoint/2010/main" val="271919149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6067" y="319073"/>
            <a:ext cx="7216574" cy="970081"/>
          </a:xfrm>
          <a:prstGeom prst="rect">
            <a:avLst/>
          </a:prstGeom>
        </p:spPr>
        <p:txBody>
          <a:bodyPr vert="horz" lIns="104160" tIns="52078" rIns="104160" bIns="52078" rtlCol="0" anchor="ctr">
            <a:norm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tr-TR" sz="4000" b="1" dirty="0" smtClean="0">
                <a:solidFill>
                  <a:schemeClr val="tx2">
                    <a:lumMod val="50000"/>
                  </a:schemeClr>
                </a:solidFill>
                <a:latin typeface="Comic Sans MS" panose="030F0702030302020204" pitchFamily="66" charset="0"/>
              </a:rPr>
              <a:t>ZORBALIK NEDİR?</a:t>
            </a:r>
            <a:endParaRPr lang="en-US" sz="4000" b="1" dirty="0">
              <a:solidFill>
                <a:schemeClr val="tx2">
                  <a:lumMod val="50000"/>
                </a:schemeClr>
              </a:solidFill>
              <a:latin typeface="Comic Sans MS" panose="030F0702030302020204" pitchFamily="66" charset="0"/>
            </a:endParaRPr>
          </a:p>
        </p:txBody>
      </p:sp>
      <p:sp>
        <p:nvSpPr>
          <p:cNvPr id="2" name="Rectangle 1"/>
          <p:cNvSpPr/>
          <p:nvPr/>
        </p:nvSpPr>
        <p:spPr>
          <a:xfrm>
            <a:off x="4935289" y="2201381"/>
            <a:ext cx="5343525" cy="1938877"/>
          </a:xfrm>
          <a:prstGeom prst="rect">
            <a:avLst/>
          </a:prstGeom>
        </p:spPr>
        <p:txBody>
          <a:bodyPr lIns="91326" tIns="45663" rIns="91326" bIns="45663">
            <a:spAutoFit/>
          </a:bodyPr>
          <a:lstStyle/>
          <a:p>
            <a:pPr marL="342900" indent="-342900">
              <a:buFont typeface="Arial" panose="020B0604020202020204" pitchFamily="34" charset="0"/>
              <a:buChar char="•"/>
            </a:pPr>
            <a:r>
              <a:rPr lang="tr-TR" sz="2400" dirty="0">
                <a:solidFill>
                  <a:schemeClr val="tx2">
                    <a:lumMod val="50000"/>
                  </a:schemeClr>
                </a:solidFill>
                <a:latin typeface="Comic Sans MS" panose="030F0702030302020204" pitchFamily="66" charset="0"/>
              </a:rPr>
              <a:t>Zorbalık, daha güçlü bir kişi ya da bir grup kişi tarafından daha az gücü olan bir kişiye karşı yapılan </a:t>
            </a:r>
            <a:r>
              <a:rPr lang="tr-TR" sz="2400" dirty="0" smtClean="0">
                <a:solidFill>
                  <a:schemeClr val="tx2">
                    <a:lumMod val="50000"/>
                  </a:schemeClr>
                </a:solidFill>
                <a:latin typeface="Comic Sans MS" panose="030F0702030302020204" pitchFamily="66" charset="0"/>
              </a:rPr>
              <a:t>sürekliliği </a:t>
            </a:r>
            <a:r>
              <a:rPr lang="tr-TR" sz="2400" dirty="0">
                <a:solidFill>
                  <a:schemeClr val="tx2">
                    <a:lumMod val="50000"/>
                  </a:schemeClr>
                </a:solidFill>
                <a:latin typeface="Comic Sans MS" panose="030F0702030302020204" pitchFamily="66" charset="0"/>
              </a:rPr>
              <a:t>olan fiziksel, </a:t>
            </a:r>
            <a:r>
              <a:rPr lang="tr-TR" sz="2400" dirty="0" smtClean="0">
                <a:solidFill>
                  <a:schemeClr val="tx2">
                    <a:lumMod val="50000"/>
                  </a:schemeClr>
                </a:solidFill>
                <a:latin typeface="Comic Sans MS" panose="030F0702030302020204" pitchFamily="66" charset="0"/>
              </a:rPr>
              <a:t>sözel </a:t>
            </a:r>
            <a:r>
              <a:rPr lang="tr-TR" sz="2400" dirty="0">
                <a:solidFill>
                  <a:schemeClr val="tx2">
                    <a:lumMod val="50000"/>
                  </a:schemeClr>
                </a:solidFill>
                <a:latin typeface="Comic Sans MS" panose="030F0702030302020204" pitchFamily="66" charset="0"/>
              </a:rPr>
              <a:t>olarak tekrarlanan saldırıdır. </a:t>
            </a:r>
          </a:p>
        </p:txBody>
      </p:sp>
      <p:sp>
        <p:nvSpPr>
          <p:cNvPr id="5" name="Rectangle 4"/>
          <p:cNvSpPr/>
          <p:nvPr/>
        </p:nvSpPr>
        <p:spPr>
          <a:xfrm>
            <a:off x="3021730" y="319073"/>
            <a:ext cx="5343525" cy="861659"/>
          </a:xfrm>
          <a:prstGeom prst="rect">
            <a:avLst/>
          </a:prstGeom>
        </p:spPr>
        <p:txBody>
          <a:bodyPr lIns="91326" tIns="45663" rIns="91326" bIns="45663">
            <a:spAutoFit/>
          </a:bodyPr>
          <a:lstStyle/>
          <a:p>
            <a:pPr algn="ctr"/>
            <a:r>
              <a:rPr lang="tr-TR" sz="2900" b="1" dirty="0"/>
              <a:t/>
            </a:r>
            <a:br>
              <a:rPr lang="tr-TR" sz="2900" b="1" dirty="0"/>
            </a:br>
            <a:endParaRPr lang="tr-TR" b="1" dirty="0"/>
          </a:p>
        </p:txBody>
      </p:sp>
      <p:pic>
        <p:nvPicPr>
          <p:cNvPr id="10" name="Picture 2" descr="MCj02324460000[1]"/>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rot="20760460">
            <a:off x="555630" y="1877337"/>
            <a:ext cx="4232287" cy="343873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 xmlns:p14="http://schemas.microsoft.com/office/powerpoint/2010/main" val="2979775945"/>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2"/>
          <p:cNvSpPr>
            <a:spLocks noChangeArrowheads="1"/>
          </p:cNvSpPr>
          <p:nvPr/>
        </p:nvSpPr>
        <p:spPr bwMode="auto">
          <a:xfrm>
            <a:off x="3297837" y="468441"/>
            <a:ext cx="6642844"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ZORBALIKLA NASIL BAŞA ÇIKILABİLİR?</a:t>
            </a:r>
            <a:endParaRPr lang="en-US" altLang="tr-TR" sz="2400" b="1" dirty="0">
              <a:solidFill>
                <a:schemeClr val="tx2">
                  <a:lumMod val="50000"/>
                </a:schemeClr>
              </a:solidFill>
              <a:latin typeface="Comic Sans MS" pitchFamily="66" charset="0"/>
            </a:endParaRPr>
          </a:p>
        </p:txBody>
      </p:sp>
      <p:sp>
        <p:nvSpPr>
          <p:cNvPr id="6" name="Dikdörtgen 5"/>
          <p:cNvSpPr/>
          <p:nvPr/>
        </p:nvSpPr>
        <p:spPr>
          <a:xfrm>
            <a:off x="1508295" y="3387930"/>
            <a:ext cx="8229600" cy="646331"/>
          </a:xfrm>
          <a:prstGeom prst="rect">
            <a:avLst/>
          </a:prstGeom>
        </p:spPr>
        <p:txBody>
          <a:bodyPr wrap="square">
            <a:spAutoFit/>
          </a:bodyPr>
          <a:lstStyle/>
          <a:p>
            <a:pPr algn="ctr">
              <a:spcBef>
                <a:spcPct val="0"/>
              </a:spcBef>
              <a:buFontTx/>
              <a:buChar char="•"/>
            </a:pPr>
            <a:r>
              <a:rPr lang="tr-TR" altLang="tr-TR" sz="3600" dirty="0" smtClean="0">
                <a:solidFill>
                  <a:schemeClr val="tx2">
                    <a:lumMod val="50000"/>
                  </a:schemeClr>
                </a:solidFill>
                <a:latin typeface="Comic Sans MS" pitchFamily="66" charset="0"/>
              </a:rPr>
              <a:t>CESUR OL KORKMA!</a:t>
            </a:r>
            <a:endParaRPr lang="tr-TR" altLang="tr-TR" sz="3600" dirty="0">
              <a:solidFill>
                <a:schemeClr val="tx2">
                  <a:lumMod val="50000"/>
                </a:schemeClr>
              </a:solidFill>
              <a:latin typeface="Comic Sans MS" pitchFamily="66" charset="0"/>
            </a:endParaRPr>
          </a:p>
        </p:txBody>
      </p:sp>
      <p:pic>
        <p:nvPicPr>
          <p:cNvPr id="7" name="Picture 2" descr="http://png.clipart.me/graphics/thumbs/137/super-hero-boy-cartoon-posing_137596127.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8244591" y="3066380"/>
            <a:ext cx="2315194" cy="2943044"/>
          </a:xfrm>
          <a:prstGeom prst="rect">
            <a:avLst/>
          </a:prstGeom>
          <a:noFill/>
          <a:extLst>
            <a:ext uri="{909E8E84-426E-40DD-AFC4-6F175D3DCCD1}">
              <a14:hiddenFill xmlns="" xmlns:a14="http://schemas.microsoft.com/office/drawing/2010/main">
                <a:solidFill>
                  <a:srgbClr val="FFFFFF"/>
                </a:solidFill>
              </a14:hiddenFill>
            </a:ext>
          </a:extLst>
        </p:spPr>
      </p:pic>
      <p:pic>
        <p:nvPicPr>
          <p:cNvPr id="8" name="Picture 4" descr="http://www.justcraftyenough.com/wp-content/uploads/2012/10/WordGirl_Official_Pic.png"/>
          <p:cNvPicPr>
            <a:picLocks noChangeAspect="1" noChangeArrowheads="1"/>
          </p:cNvPicPr>
          <p:nvPr/>
        </p:nvPicPr>
        <p:blipFill>
          <a:blip r:embed="rId4">
            <a:extLst>
              <a:ext uri="{28A0092B-C50C-407E-A947-70E740481C1C}">
                <a14:useLocalDpi xmlns="" xmlns:a14="http://schemas.microsoft.com/office/drawing/2010/main" val="0"/>
              </a:ext>
            </a:extLst>
          </a:blip>
          <a:srcRect/>
          <a:stretch>
            <a:fillRect/>
          </a:stretch>
        </p:blipFill>
        <p:spPr bwMode="auto">
          <a:xfrm>
            <a:off x="228420" y="3130517"/>
            <a:ext cx="2559750" cy="3305309"/>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635005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97837" y="468441"/>
            <a:ext cx="6642844"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rgbClr val="990000"/>
                </a:solidFill>
                <a:latin typeface="Comic Sans MS" pitchFamily="66" charset="0"/>
              </a:rPr>
              <a:t>ZORBALIKLA NASIL BAŞA ÇIKILABİLİR?</a:t>
            </a:r>
            <a:endParaRPr lang="en-US" altLang="tr-TR" sz="2400" b="1" dirty="0">
              <a:latin typeface="Comic Sans MS" pitchFamily="66" charset="0"/>
            </a:endParaRPr>
          </a:p>
        </p:txBody>
      </p:sp>
      <p:sp>
        <p:nvSpPr>
          <p:cNvPr id="3" name="Dikdörtgen 2"/>
          <p:cNvSpPr/>
          <p:nvPr/>
        </p:nvSpPr>
        <p:spPr>
          <a:xfrm>
            <a:off x="339035" y="1670680"/>
            <a:ext cx="10073390" cy="954107"/>
          </a:xfrm>
          <a:prstGeom prst="rect">
            <a:avLst/>
          </a:prstGeom>
        </p:spPr>
        <p:txBody>
          <a:bodyPr wrap="square">
            <a:spAutoFit/>
          </a:bodyPr>
          <a:lstStyle/>
          <a:p>
            <a:pPr algn="ctr">
              <a:spcBef>
                <a:spcPct val="0"/>
              </a:spcBef>
              <a:buFontTx/>
              <a:buChar char="•"/>
            </a:pPr>
            <a:r>
              <a:rPr lang="tr-TR" altLang="tr-TR" sz="2800" dirty="0">
                <a:solidFill>
                  <a:schemeClr val="tx2">
                    <a:lumMod val="50000"/>
                  </a:schemeClr>
                </a:solidFill>
                <a:latin typeface="Comic Sans MS" pitchFamily="66" charset="0"/>
              </a:rPr>
              <a:t>Zorbalığa maruz kaldığınızda bunu </a:t>
            </a:r>
            <a:r>
              <a:rPr lang="tr-TR" altLang="tr-TR" sz="2800" dirty="0" smtClean="0">
                <a:solidFill>
                  <a:schemeClr val="tx2">
                    <a:lumMod val="50000"/>
                  </a:schemeClr>
                </a:solidFill>
                <a:latin typeface="Comic Sans MS" pitchFamily="66" charset="0"/>
              </a:rPr>
              <a:t> öğretmenlerinizle </a:t>
            </a:r>
            <a:r>
              <a:rPr lang="tr-TR" altLang="tr-TR" sz="2800" dirty="0">
                <a:solidFill>
                  <a:schemeClr val="tx2">
                    <a:lumMod val="50000"/>
                  </a:schemeClr>
                </a:solidFill>
                <a:latin typeface="Comic Sans MS" pitchFamily="66" charset="0"/>
              </a:rPr>
              <a:t>rehberlik servisi ya </a:t>
            </a:r>
            <a:r>
              <a:rPr lang="tr-TR" altLang="tr-TR" sz="2800" dirty="0" smtClean="0">
                <a:solidFill>
                  <a:schemeClr val="tx2">
                    <a:lumMod val="50000"/>
                  </a:schemeClr>
                </a:solidFill>
                <a:latin typeface="Comic Sans MS" pitchFamily="66" charset="0"/>
              </a:rPr>
              <a:t>da okul </a:t>
            </a:r>
            <a:r>
              <a:rPr lang="tr-TR" altLang="tr-TR" sz="2800" dirty="0">
                <a:solidFill>
                  <a:schemeClr val="tx2">
                    <a:lumMod val="50000"/>
                  </a:schemeClr>
                </a:solidFill>
                <a:latin typeface="Comic Sans MS" pitchFamily="66" charset="0"/>
              </a:rPr>
              <a:t>idaresiyle paylaşın</a:t>
            </a:r>
            <a:endParaRPr lang="tr-TR" sz="2800" dirty="0">
              <a:solidFill>
                <a:schemeClr val="tx2">
                  <a:lumMod val="50000"/>
                </a:schemeClr>
              </a:solidFill>
            </a:endParaRPr>
          </a:p>
        </p:txBody>
      </p:sp>
      <p:sp>
        <p:nvSpPr>
          <p:cNvPr id="4" name="Dikdörtgen 3"/>
          <p:cNvSpPr/>
          <p:nvPr/>
        </p:nvSpPr>
        <p:spPr>
          <a:xfrm>
            <a:off x="2416929" y="2886242"/>
            <a:ext cx="5917602" cy="830997"/>
          </a:xfrm>
          <a:prstGeom prst="rect">
            <a:avLst/>
          </a:prstGeom>
        </p:spPr>
        <p:txBody>
          <a:bodyPr wrap="square">
            <a:spAutoFit/>
          </a:bodyPr>
          <a:lstStyle/>
          <a:p>
            <a:pPr algn="ctr">
              <a:spcBef>
                <a:spcPct val="0"/>
              </a:spcBef>
            </a:pPr>
            <a:r>
              <a:rPr lang="tr-TR" altLang="tr-TR" sz="2400" b="1" dirty="0" smtClean="0">
                <a:solidFill>
                  <a:schemeClr val="tx2">
                    <a:lumMod val="50000"/>
                  </a:schemeClr>
                </a:solidFill>
                <a:latin typeface="Comic Sans MS" pitchFamily="66" charset="0"/>
              </a:rPr>
              <a:t>         Bu </a:t>
            </a:r>
            <a:r>
              <a:rPr lang="tr-TR" altLang="tr-TR" sz="2400" b="1" dirty="0">
                <a:solidFill>
                  <a:schemeClr val="tx2">
                    <a:lumMod val="50000"/>
                  </a:schemeClr>
                </a:solidFill>
                <a:latin typeface="Comic Sans MS" pitchFamily="66" charset="0"/>
              </a:rPr>
              <a:t>durumu paylaşmak</a:t>
            </a:r>
          </a:p>
          <a:p>
            <a:pPr algn="ctr">
              <a:spcBef>
                <a:spcPct val="0"/>
              </a:spcBef>
            </a:pPr>
            <a:r>
              <a:rPr lang="tr-TR" altLang="tr-TR" sz="2400" b="1" dirty="0">
                <a:solidFill>
                  <a:schemeClr val="tx2">
                    <a:lumMod val="50000"/>
                  </a:schemeClr>
                </a:solidFill>
                <a:latin typeface="Comic Sans MS" pitchFamily="66" charset="0"/>
              </a:rPr>
              <a:t>          “İSPİYONCULUK DEĞİLDİR</a:t>
            </a:r>
            <a:r>
              <a:rPr lang="tr-TR" altLang="tr-TR" sz="2400" b="1" dirty="0" smtClean="0">
                <a:solidFill>
                  <a:schemeClr val="tx2">
                    <a:lumMod val="50000"/>
                  </a:schemeClr>
                </a:solidFill>
                <a:latin typeface="Comic Sans MS" pitchFamily="66" charset="0"/>
              </a:rPr>
              <a:t>”!</a:t>
            </a:r>
            <a:endParaRPr lang="tr-TR" altLang="tr-TR" sz="2400" b="1" dirty="0">
              <a:solidFill>
                <a:schemeClr val="tx2">
                  <a:lumMod val="50000"/>
                </a:schemeClr>
              </a:solidFill>
              <a:latin typeface="Comic Sans MS" pitchFamily="66" charset="0"/>
            </a:endParaRPr>
          </a:p>
        </p:txBody>
      </p:sp>
      <p:pic>
        <p:nvPicPr>
          <p:cNvPr id="5122" name="Picture 2" descr="http://www.omurokur.com/wp-content/uploads/teacher.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546869" y="4017043"/>
            <a:ext cx="2288645" cy="2288645"/>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06872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kdörtgen 1"/>
          <p:cNvSpPr/>
          <p:nvPr/>
        </p:nvSpPr>
        <p:spPr>
          <a:xfrm>
            <a:off x="1169232" y="2564668"/>
            <a:ext cx="8934138" cy="830997"/>
          </a:xfrm>
          <a:prstGeom prst="rect">
            <a:avLst/>
          </a:prstGeom>
        </p:spPr>
        <p:txBody>
          <a:bodyPr wrap="square">
            <a:spAutoFit/>
          </a:bodyPr>
          <a:lstStyle/>
          <a:p>
            <a:pPr algn="ctr">
              <a:spcBef>
                <a:spcPct val="0"/>
              </a:spcBef>
            </a:pPr>
            <a:r>
              <a:rPr lang="tr-TR" altLang="tr-TR" sz="2400" dirty="0">
                <a:solidFill>
                  <a:schemeClr val="tx2">
                    <a:lumMod val="50000"/>
                  </a:schemeClr>
                </a:solidFill>
                <a:latin typeface="Comic Sans MS" pitchFamily="66" charset="0"/>
              </a:rPr>
              <a:t>Okulunuzu ve arkadaşlarınızı sahiplenin sadece kendinize değil arkadaşınıza yapılan </a:t>
            </a:r>
            <a:r>
              <a:rPr lang="tr-TR" altLang="tr-TR" sz="2400" dirty="0" smtClean="0">
                <a:solidFill>
                  <a:schemeClr val="tx2">
                    <a:lumMod val="50000"/>
                  </a:schemeClr>
                </a:solidFill>
                <a:latin typeface="Comic Sans MS" pitchFamily="66" charset="0"/>
              </a:rPr>
              <a:t>zorbalığa da </a:t>
            </a:r>
            <a:r>
              <a:rPr lang="tr-TR" altLang="tr-TR" sz="2400" dirty="0">
                <a:solidFill>
                  <a:schemeClr val="tx2">
                    <a:lumMod val="50000"/>
                  </a:schemeClr>
                </a:solidFill>
                <a:latin typeface="Comic Sans MS" pitchFamily="66" charset="0"/>
              </a:rPr>
              <a:t>tepki gösterin </a:t>
            </a:r>
          </a:p>
        </p:txBody>
      </p:sp>
      <p:sp>
        <p:nvSpPr>
          <p:cNvPr id="3" name="Rectangle 2"/>
          <p:cNvSpPr>
            <a:spLocks noChangeArrowheads="1"/>
          </p:cNvSpPr>
          <p:nvPr/>
        </p:nvSpPr>
        <p:spPr bwMode="auto">
          <a:xfrm>
            <a:off x="3297837" y="468441"/>
            <a:ext cx="6642844"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ZORBALIKLA NASIL BAŞA ÇIKILABİLİR?</a:t>
            </a:r>
            <a:endParaRPr lang="en-US" altLang="tr-TR" sz="2400" b="1" dirty="0">
              <a:solidFill>
                <a:schemeClr val="tx2">
                  <a:lumMod val="50000"/>
                </a:schemeClr>
              </a:solidFill>
              <a:latin typeface="Comic Sans MS" pitchFamily="66" charset="0"/>
            </a:endParaRPr>
          </a:p>
        </p:txBody>
      </p:sp>
      <p:pic>
        <p:nvPicPr>
          <p:cNvPr id="4097" name="Picture 1"/>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047345" y="3395665"/>
            <a:ext cx="3447738" cy="252380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4" name="Metin kutusu 3"/>
          <p:cNvSpPr txBox="1"/>
          <p:nvPr/>
        </p:nvSpPr>
        <p:spPr>
          <a:xfrm>
            <a:off x="4091506" y="5388553"/>
            <a:ext cx="1679708" cy="1061829"/>
          </a:xfrm>
          <a:prstGeom prst="rect">
            <a:avLst/>
          </a:prstGeom>
          <a:noFill/>
        </p:spPr>
        <p:txBody>
          <a:bodyPr wrap="square" rtlCol="0">
            <a:spAutoFit/>
          </a:bodyPr>
          <a:lstStyle/>
          <a:p>
            <a:r>
              <a:rPr lang="tr-TR" dirty="0" smtClean="0">
                <a:solidFill>
                  <a:schemeClr val="tx2">
                    <a:lumMod val="50000"/>
                  </a:schemeClr>
                </a:solidFill>
                <a:latin typeface="Comic Sans MS" panose="030F0702030302020204" pitchFamily="66" charset="0"/>
              </a:rPr>
              <a:t>Konuş </a:t>
            </a:r>
          </a:p>
          <a:p>
            <a:r>
              <a:rPr lang="tr-TR" dirty="0" smtClean="0">
                <a:solidFill>
                  <a:schemeClr val="tx2">
                    <a:lumMod val="50000"/>
                  </a:schemeClr>
                </a:solidFill>
                <a:latin typeface="Comic Sans MS" panose="030F0702030302020204" pitchFamily="66" charset="0"/>
              </a:rPr>
              <a:t>Anlat </a:t>
            </a:r>
          </a:p>
          <a:p>
            <a:r>
              <a:rPr lang="tr-TR" dirty="0" smtClean="0">
                <a:solidFill>
                  <a:schemeClr val="tx2">
                    <a:lumMod val="50000"/>
                  </a:schemeClr>
                </a:solidFill>
                <a:latin typeface="Comic Sans MS" panose="030F0702030302020204" pitchFamily="66" charset="0"/>
              </a:rPr>
              <a:t>Yardım Et</a:t>
            </a:r>
            <a:endParaRPr lang="tr-TR" dirty="0">
              <a:solidFill>
                <a:schemeClr val="tx2">
                  <a:lumMod val="50000"/>
                </a:schemeClr>
              </a:solidFill>
              <a:latin typeface="Comic Sans MS" panose="030F0702030302020204" pitchFamily="66" charset="0"/>
            </a:endParaRPr>
          </a:p>
        </p:txBody>
      </p:sp>
    </p:spTree>
    <p:extLst>
      <p:ext uri="{BB962C8B-B14F-4D97-AF65-F5344CB8AC3E}">
        <p14:creationId xmlns="" xmlns:p14="http://schemas.microsoft.com/office/powerpoint/2010/main" val="20106872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97837" y="468441"/>
            <a:ext cx="6642844"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ZORBALIKLA NASIL BAŞA ÇIKILABİLİR?</a:t>
            </a:r>
            <a:endParaRPr lang="en-US" altLang="tr-TR" sz="2400" b="1" dirty="0">
              <a:solidFill>
                <a:schemeClr val="tx2">
                  <a:lumMod val="50000"/>
                </a:schemeClr>
              </a:solidFill>
              <a:latin typeface="Comic Sans MS" pitchFamily="66" charset="0"/>
            </a:endParaRPr>
          </a:p>
        </p:txBody>
      </p:sp>
      <p:sp>
        <p:nvSpPr>
          <p:cNvPr id="3" name="Metin kutusu 2"/>
          <p:cNvSpPr txBox="1"/>
          <p:nvPr/>
        </p:nvSpPr>
        <p:spPr>
          <a:xfrm>
            <a:off x="2878111" y="1623164"/>
            <a:ext cx="5816184" cy="415498"/>
          </a:xfrm>
          <a:prstGeom prst="rect">
            <a:avLst/>
          </a:prstGeom>
          <a:noFill/>
        </p:spPr>
        <p:txBody>
          <a:bodyPr wrap="square" rtlCol="0">
            <a:spAutoFit/>
          </a:bodyPr>
          <a:lstStyle/>
          <a:p>
            <a:r>
              <a:rPr lang="tr-TR" dirty="0" smtClean="0">
                <a:solidFill>
                  <a:schemeClr val="tx2">
                    <a:lumMod val="50000"/>
                  </a:schemeClr>
                </a:solidFill>
                <a:latin typeface="Comic Sans MS" panose="030F0702030302020204" pitchFamily="66" charset="0"/>
              </a:rPr>
              <a:t>OKULUNA VE ÖĞRETMENİNE GÜVEN !</a:t>
            </a:r>
            <a:endParaRPr lang="tr-TR" dirty="0">
              <a:solidFill>
                <a:schemeClr val="tx2">
                  <a:lumMod val="50000"/>
                </a:schemeClr>
              </a:solidFill>
              <a:latin typeface="Comic Sans MS" panose="030F0702030302020204" pitchFamily="66" charset="0"/>
            </a:endParaRPr>
          </a:p>
        </p:txBody>
      </p:sp>
      <p:sp>
        <p:nvSpPr>
          <p:cNvPr id="4" name="Metin kutusu 3"/>
          <p:cNvSpPr txBox="1"/>
          <p:nvPr/>
        </p:nvSpPr>
        <p:spPr>
          <a:xfrm>
            <a:off x="135454" y="3128636"/>
            <a:ext cx="10257937" cy="1015663"/>
          </a:xfrm>
          <a:prstGeom prst="rect">
            <a:avLst/>
          </a:prstGeom>
          <a:noFill/>
        </p:spPr>
        <p:txBody>
          <a:bodyPr wrap="none" rtlCol="0">
            <a:spAutoFit/>
          </a:bodyPr>
          <a:lstStyle/>
          <a:p>
            <a:pPr algn="ctr"/>
            <a:r>
              <a:rPr lang="tr-TR" sz="2000" dirty="0" smtClean="0">
                <a:solidFill>
                  <a:schemeClr val="tx2">
                    <a:lumMod val="50000"/>
                  </a:schemeClr>
                </a:solidFill>
                <a:latin typeface="Comic Sans MS" panose="030F0702030302020204" pitchFamily="66" charset="0"/>
              </a:rPr>
              <a:t>OKULUMUZ, ZORBALIĞA VE ŞİDDETE KARŞI SİZİ KORUR, SİZE YARDIM EDER</a:t>
            </a:r>
          </a:p>
          <a:p>
            <a:pPr algn="ctr"/>
            <a:endParaRPr lang="tr-TR" sz="2000" dirty="0" smtClean="0">
              <a:solidFill>
                <a:schemeClr val="tx2">
                  <a:lumMod val="50000"/>
                </a:schemeClr>
              </a:solidFill>
              <a:latin typeface="Comic Sans MS" panose="030F0702030302020204" pitchFamily="66" charset="0"/>
            </a:endParaRPr>
          </a:p>
          <a:p>
            <a:pPr algn="ctr"/>
            <a:r>
              <a:rPr lang="tr-TR" sz="2000" dirty="0" smtClean="0">
                <a:solidFill>
                  <a:schemeClr val="tx2">
                    <a:lumMod val="50000"/>
                  </a:schemeClr>
                </a:solidFill>
                <a:latin typeface="Comic Sans MS" panose="030F0702030302020204" pitchFamily="66" charset="0"/>
              </a:rPr>
              <a:t>HEPİMİZ YANINIZDAYIZ !  </a:t>
            </a:r>
            <a:endParaRPr lang="tr-TR" sz="2000" dirty="0">
              <a:solidFill>
                <a:schemeClr val="tx2">
                  <a:lumMod val="50000"/>
                </a:schemeClr>
              </a:solidFill>
              <a:latin typeface="Comic Sans MS" panose="030F0702030302020204" pitchFamily="66" charset="0"/>
            </a:endParaRPr>
          </a:p>
        </p:txBody>
      </p:sp>
      <p:pic>
        <p:nvPicPr>
          <p:cNvPr id="7170" name="Picture 2" descr="http://www.petek.az/a/absolute_ogretmen_ogrenci.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4123709" y="4392033"/>
            <a:ext cx="2292081" cy="279074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010687258"/>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3297837" y="468441"/>
            <a:ext cx="6642844"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chemeClr val="tx2">
                    <a:lumMod val="50000"/>
                  </a:schemeClr>
                </a:solidFill>
                <a:latin typeface="Comic Sans MS" pitchFamily="66" charset="0"/>
              </a:rPr>
              <a:t>ZORBALIKLA NASIL BAŞA ÇIKILABİLİR?</a:t>
            </a:r>
            <a:endParaRPr lang="en-US" altLang="tr-TR" sz="2400" b="1" dirty="0">
              <a:solidFill>
                <a:schemeClr val="tx2">
                  <a:lumMod val="50000"/>
                </a:schemeClr>
              </a:solidFill>
              <a:latin typeface="Comic Sans MS" pitchFamily="66" charset="0"/>
            </a:endParaRPr>
          </a:p>
        </p:txBody>
      </p:sp>
      <p:pic>
        <p:nvPicPr>
          <p:cNvPr id="7170" name="Picture 2" descr="http://www.petek.az/a/absolute_ogretmen_ogrenci.pn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634433" y="5576342"/>
            <a:ext cx="1504064" cy="1831285"/>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ext Box 2"/>
          <p:cNvSpPr txBox="1">
            <a:spLocks noChangeArrowheads="1"/>
          </p:cNvSpPr>
          <p:nvPr/>
        </p:nvSpPr>
        <p:spPr bwMode="auto">
          <a:xfrm>
            <a:off x="1347865" y="1447800"/>
            <a:ext cx="8077200" cy="4572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i="1" dirty="0">
                <a:solidFill>
                  <a:schemeClr val="tx2">
                    <a:lumMod val="50000"/>
                  </a:schemeClr>
                </a:solidFill>
                <a:latin typeface="Comic Sans MS" pitchFamily="66" charset="0"/>
              </a:rPr>
              <a:t>ZORBALIK KONUSUNDA OKUL POLİTİKAMIZ:</a:t>
            </a:r>
          </a:p>
        </p:txBody>
      </p:sp>
      <p:sp>
        <p:nvSpPr>
          <p:cNvPr id="7" name="Text Box 3"/>
          <p:cNvSpPr txBox="1">
            <a:spLocks noChangeArrowheads="1"/>
          </p:cNvSpPr>
          <p:nvPr/>
        </p:nvSpPr>
        <p:spPr bwMode="auto">
          <a:xfrm>
            <a:off x="1157365" y="2097374"/>
            <a:ext cx="8458200" cy="40544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Char char="•"/>
            </a:pPr>
            <a:r>
              <a:rPr lang="tr-TR" altLang="tr-TR" sz="2000" dirty="0">
                <a:solidFill>
                  <a:schemeClr val="tx2">
                    <a:lumMod val="50000"/>
                  </a:schemeClr>
                </a:solidFill>
                <a:latin typeface="Comic Sans MS" pitchFamily="66" charset="0"/>
                <a:cs typeface="Times New Roman" pitchFamily="18" charset="0"/>
              </a:rPr>
              <a:t>1- Okulda, ve</a:t>
            </a:r>
            <a:r>
              <a:rPr lang="tr-TR" altLang="tr-TR" sz="2000" dirty="0">
                <a:solidFill>
                  <a:schemeClr val="tx2">
                    <a:lumMod val="50000"/>
                  </a:schemeClr>
                </a:solidFill>
                <a:latin typeface="Comic Sans MS" pitchFamily="66" charset="0"/>
              </a:rPr>
              <a:t>ya</a:t>
            </a:r>
            <a:r>
              <a:rPr lang="tr-TR" altLang="tr-TR" sz="2000" dirty="0">
                <a:solidFill>
                  <a:schemeClr val="tx2">
                    <a:lumMod val="50000"/>
                  </a:schemeClr>
                </a:solidFill>
                <a:latin typeface="Comic Sans MS" pitchFamily="66" charset="0"/>
                <a:cs typeface="Times New Roman" pitchFamily="18" charset="0"/>
              </a:rPr>
              <a:t> okul dış</a:t>
            </a:r>
            <a:r>
              <a:rPr lang="tr-TR" altLang="tr-TR" sz="2000" dirty="0">
                <a:solidFill>
                  <a:schemeClr val="tx2">
                    <a:lumMod val="50000"/>
                  </a:schemeClr>
                </a:solidFill>
                <a:latin typeface="Comic Sans MS" pitchFamily="66" charset="0"/>
              </a:rPr>
              <a:t>ında </a:t>
            </a:r>
            <a:r>
              <a:rPr lang="tr-TR" altLang="tr-TR" sz="2000" dirty="0">
                <a:solidFill>
                  <a:schemeClr val="tx2">
                    <a:lumMod val="50000"/>
                  </a:schemeClr>
                </a:solidFill>
                <a:latin typeface="Comic Sans MS" pitchFamily="66" charset="0"/>
                <a:cs typeface="Times New Roman" pitchFamily="18" charset="0"/>
              </a:rPr>
              <a:t>hiçbir birey bir diğerine fiziksel yada psikolojik şiddet uygulayamaz.</a:t>
            </a:r>
            <a:endParaRPr lang="en-US" altLang="tr-TR" sz="2000" dirty="0">
              <a:solidFill>
                <a:schemeClr val="tx2">
                  <a:lumMod val="50000"/>
                </a:schemeClr>
              </a:solidFill>
              <a:latin typeface="Comic Sans MS" pitchFamily="66" charset="0"/>
              <a:cs typeface="Times New Roman" pitchFamily="18" charset="0"/>
            </a:endParaRPr>
          </a:p>
          <a:p>
            <a:pPr eaLnBrk="1" hangingPunct="1">
              <a:spcBef>
                <a:spcPct val="0"/>
              </a:spcBef>
              <a:buClrTx/>
              <a:buSzTx/>
              <a:buFontTx/>
              <a:buNone/>
            </a:pPr>
            <a:r>
              <a:rPr lang="tr-TR" altLang="tr-TR" sz="2000" dirty="0">
                <a:solidFill>
                  <a:schemeClr val="tx2">
                    <a:lumMod val="50000"/>
                  </a:schemeClr>
                </a:solidFill>
                <a:latin typeface="Comic Sans MS" pitchFamily="66" charset="0"/>
                <a:cs typeface="Times New Roman" pitchFamily="18" charset="0"/>
              </a:rPr>
              <a:t> </a:t>
            </a:r>
            <a:endParaRPr lang="en-US" altLang="tr-TR" sz="2000" dirty="0">
              <a:solidFill>
                <a:schemeClr val="tx2">
                  <a:lumMod val="50000"/>
                </a:schemeClr>
              </a:solidFill>
              <a:latin typeface="Comic Sans MS" pitchFamily="66" charset="0"/>
              <a:cs typeface="Times New Roman" pitchFamily="18" charset="0"/>
            </a:endParaRPr>
          </a:p>
          <a:p>
            <a:pPr eaLnBrk="1" hangingPunct="1">
              <a:spcBef>
                <a:spcPct val="0"/>
              </a:spcBef>
              <a:buClrTx/>
              <a:buSzTx/>
              <a:buFontTx/>
              <a:buChar char="•"/>
            </a:pPr>
            <a:r>
              <a:rPr lang="tr-TR" altLang="tr-TR" sz="2000" dirty="0">
                <a:solidFill>
                  <a:schemeClr val="tx2">
                    <a:lumMod val="50000"/>
                  </a:schemeClr>
                </a:solidFill>
                <a:latin typeface="Comic Sans MS" pitchFamily="66" charset="0"/>
                <a:cs typeface="Times New Roman" pitchFamily="18" charset="0"/>
              </a:rPr>
              <a:t>2- Okul yönetimi herhangi bir zorbalık davranışı karşısında, mevcut yönetmelikler doğrultusunda her türlü önlemi alır.</a:t>
            </a:r>
            <a:endParaRPr lang="en-US" altLang="tr-TR" sz="2000" dirty="0">
              <a:solidFill>
                <a:schemeClr val="tx2">
                  <a:lumMod val="50000"/>
                </a:schemeClr>
              </a:solidFill>
              <a:latin typeface="Comic Sans MS" pitchFamily="66" charset="0"/>
              <a:cs typeface="Times New Roman" pitchFamily="18" charset="0"/>
            </a:endParaRPr>
          </a:p>
          <a:p>
            <a:pPr eaLnBrk="1" hangingPunct="1">
              <a:spcBef>
                <a:spcPct val="0"/>
              </a:spcBef>
              <a:buClrTx/>
              <a:buSzTx/>
              <a:buFontTx/>
              <a:buNone/>
            </a:pPr>
            <a:r>
              <a:rPr lang="tr-TR" altLang="tr-TR" sz="2000" dirty="0">
                <a:solidFill>
                  <a:schemeClr val="tx2">
                    <a:lumMod val="50000"/>
                  </a:schemeClr>
                </a:solidFill>
                <a:latin typeface="Comic Sans MS" pitchFamily="66" charset="0"/>
                <a:cs typeface="Times New Roman" pitchFamily="18" charset="0"/>
              </a:rPr>
              <a:t> </a:t>
            </a:r>
            <a:endParaRPr lang="en-US" altLang="tr-TR" sz="2000" dirty="0">
              <a:solidFill>
                <a:schemeClr val="tx2">
                  <a:lumMod val="50000"/>
                </a:schemeClr>
              </a:solidFill>
              <a:latin typeface="Comic Sans MS" pitchFamily="66" charset="0"/>
              <a:cs typeface="Times New Roman" pitchFamily="18" charset="0"/>
            </a:endParaRPr>
          </a:p>
          <a:p>
            <a:pPr eaLnBrk="1" hangingPunct="1">
              <a:spcBef>
                <a:spcPct val="0"/>
              </a:spcBef>
              <a:buClrTx/>
              <a:buSzTx/>
              <a:buFontTx/>
              <a:buChar char="•"/>
            </a:pPr>
            <a:r>
              <a:rPr lang="tr-TR" altLang="tr-TR" sz="2000" dirty="0">
                <a:solidFill>
                  <a:schemeClr val="tx2">
                    <a:lumMod val="50000"/>
                  </a:schemeClr>
                </a:solidFill>
                <a:latin typeface="Comic Sans MS" pitchFamily="66" charset="0"/>
                <a:cs typeface="Times New Roman" pitchFamily="18" charset="0"/>
              </a:rPr>
              <a:t>3- Herhangi bir zorbalık olayında öğrencilerin(mağdur yada zorba) kimlik bilgilerinin gizlilik içinde saklanması esastır.</a:t>
            </a:r>
            <a:endParaRPr lang="en-US" altLang="tr-TR" sz="2000" dirty="0">
              <a:solidFill>
                <a:schemeClr val="tx2">
                  <a:lumMod val="50000"/>
                </a:schemeClr>
              </a:solidFill>
              <a:latin typeface="Comic Sans MS" pitchFamily="66" charset="0"/>
              <a:cs typeface="Times New Roman" pitchFamily="18" charset="0"/>
            </a:endParaRPr>
          </a:p>
          <a:p>
            <a:pPr eaLnBrk="1" hangingPunct="1">
              <a:spcBef>
                <a:spcPct val="0"/>
              </a:spcBef>
              <a:buClrTx/>
              <a:buSzTx/>
              <a:buFontTx/>
              <a:buNone/>
            </a:pPr>
            <a:r>
              <a:rPr lang="tr-TR" altLang="tr-TR" sz="2000" dirty="0">
                <a:solidFill>
                  <a:schemeClr val="tx2">
                    <a:lumMod val="50000"/>
                  </a:schemeClr>
                </a:solidFill>
                <a:latin typeface="Comic Sans MS" pitchFamily="66" charset="0"/>
                <a:cs typeface="Times New Roman" pitchFamily="18" charset="0"/>
              </a:rPr>
              <a:t> </a:t>
            </a:r>
            <a:endParaRPr lang="en-US" altLang="tr-TR" sz="2000" dirty="0">
              <a:solidFill>
                <a:schemeClr val="tx2">
                  <a:lumMod val="50000"/>
                </a:schemeClr>
              </a:solidFill>
              <a:latin typeface="Comic Sans MS" pitchFamily="66" charset="0"/>
              <a:cs typeface="Times New Roman" pitchFamily="18" charset="0"/>
            </a:endParaRPr>
          </a:p>
          <a:p>
            <a:pPr eaLnBrk="1" hangingPunct="1">
              <a:spcBef>
                <a:spcPct val="0"/>
              </a:spcBef>
              <a:buClrTx/>
              <a:buSzTx/>
              <a:buFontTx/>
              <a:buChar char="•"/>
            </a:pPr>
            <a:r>
              <a:rPr lang="tr-TR" altLang="tr-TR" sz="2000" dirty="0">
                <a:solidFill>
                  <a:schemeClr val="tx2">
                    <a:lumMod val="50000"/>
                  </a:schemeClr>
                </a:solidFill>
                <a:latin typeface="Comic Sans MS" pitchFamily="66" charset="0"/>
                <a:cs typeface="Times New Roman" pitchFamily="18" charset="0"/>
              </a:rPr>
              <a:t>4- Herhangi bir zorbalık olayında öğrencilerin (zorba ve mağdur) velileri mutlaka bilgilendirilir ve alınacak önlemler konusunda işbirliği sağlanır.</a:t>
            </a:r>
            <a:endParaRPr lang="en-US" altLang="tr-TR" sz="2000" dirty="0">
              <a:solidFill>
                <a:schemeClr val="tx2">
                  <a:lumMod val="50000"/>
                </a:schemeClr>
              </a:solidFill>
              <a:latin typeface="Comic Sans MS" pitchFamily="66" charset="0"/>
              <a:cs typeface="Times New Roman" pitchFamily="18" charset="0"/>
            </a:endParaRPr>
          </a:p>
          <a:p>
            <a:pPr eaLnBrk="1" hangingPunct="1">
              <a:spcBef>
                <a:spcPct val="0"/>
              </a:spcBef>
              <a:buClrTx/>
              <a:buSzTx/>
              <a:buFontTx/>
              <a:buNone/>
            </a:pPr>
            <a:endParaRPr lang="tr-TR" altLang="tr-TR" sz="2000" dirty="0">
              <a:solidFill>
                <a:schemeClr val="tx2">
                  <a:lumMod val="50000"/>
                </a:schemeClr>
              </a:solidFill>
              <a:latin typeface="Comic Sans MS" pitchFamily="66" charset="0"/>
            </a:endParaRPr>
          </a:p>
        </p:txBody>
      </p:sp>
    </p:spTree>
    <p:extLst>
      <p:ext uri="{BB962C8B-B14F-4D97-AF65-F5344CB8AC3E}">
        <p14:creationId xmlns="" xmlns:p14="http://schemas.microsoft.com/office/powerpoint/2010/main" val="1836100669"/>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ikdörtgen 2"/>
          <p:cNvSpPr/>
          <p:nvPr/>
        </p:nvSpPr>
        <p:spPr>
          <a:xfrm>
            <a:off x="2282019" y="1385560"/>
            <a:ext cx="7176775" cy="5039778"/>
          </a:xfrm>
          <a:prstGeom prst="rect">
            <a:avLst/>
          </a:prstGeom>
        </p:spPr>
        <p:txBody>
          <a:bodyPr wrap="square">
            <a:spAutoFit/>
          </a:bodyPr>
          <a:lstStyle/>
          <a:p>
            <a:pPr algn="ctr">
              <a:lnSpc>
                <a:spcPct val="107000"/>
              </a:lnSpc>
              <a:spcAft>
                <a:spcPts val="800"/>
              </a:spcAft>
            </a:pPr>
            <a:r>
              <a:rPr lang="tr-TR" sz="9600" b="1" dirty="0">
                <a:solidFill>
                  <a:srgbClr val="C00000"/>
                </a:solidFill>
                <a:latin typeface="Comic Sans MS" panose="030F0702030302020204" pitchFamily="66" charset="0"/>
                <a:ea typeface="Calibri"/>
                <a:cs typeface="Times New Roman"/>
              </a:rPr>
              <a:t>ZORBA</a:t>
            </a:r>
            <a:endParaRPr lang="tr-TR" sz="800" dirty="0">
              <a:latin typeface="Comic Sans MS" panose="030F0702030302020204" pitchFamily="66" charset="0"/>
              <a:ea typeface="Calibri"/>
              <a:cs typeface="Times New Roman"/>
            </a:endParaRPr>
          </a:p>
          <a:p>
            <a:pPr algn="ctr">
              <a:lnSpc>
                <a:spcPct val="107000"/>
              </a:lnSpc>
              <a:spcAft>
                <a:spcPts val="800"/>
              </a:spcAft>
            </a:pPr>
            <a:r>
              <a:rPr lang="tr-TR" sz="9600" b="1" dirty="0">
                <a:solidFill>
                  <a:srgbClr val="C00000"/>
                </a:solidFill>
                <a:latin typeface="Comic Sans MS" panose="030F0702030302020204" pitchFamily="66" charset="0"/>
                <a:ea typeface="Calibri"/>
                <a:cs typeface="Times New Roman"/>
              </a:rPr>
              <a:t>OLMA</a:t>
            </a:r>
            <a:endParaRPr lang="tr-TR" sz="800" dirty="0">
              <a:latin typeface="Comic Sans MS" panose="030F0702030302020204" pitchFamily="66" charset="0"/>
              <a:ea typeface="Calibri"/>
              <a:cs typeface="Times New Roman"/>
            </a:endParaRPr>
          </a:p>
          <a:p>
            <a:pPr algn="ctr">
              <a:lnSpc>
                <a:spcPct val="107000"/>
              </a:lnSpc>
              <a:spcAft>
                <a:spcPts val="800"/>
              </a:spcAft>
            </a:pPr>
            <a:r>
              <a:rPr lang="tr-TR" sz="9600" b="1" dirty="0">
                <a:solidFill>
                  <a:srgbClr val="2E74B5"/>
                </a:solidFill>
                <a:latin typeface="Comic Sans MS" panose="030F0702030302020204" pitchFamily="66" charset="0"/>
                <a:ea typeface="Calibri"/>
                <a:cs typeface="Times New Roman"/>
              </a:rPr>
              <a:t>KANKA OL</a:t>
            </a:r>
            <a:endParaRPr lang="tr-TR" sz="800" dirty="0">
              <a:latin typeface="Comic Sans MS" panose="030F0702030302020204" pitchFamily="66" charset="0"/>
              <a:ea typeface="Calibri"/>
              <a:cs typeface="Times New Roman"/>
            </a:endParaRPr>
          </a:p>
        </p:txBody>
      </p:sp>
      <p:sp>
        <p:nvSpPr>
          <p:cNvPr id="4" name="Rectangle 2"/>
          <p:cNvSpPr>
            <a:spLocks noChangeArrowheads="1"/>
          </p:cNvSpPr>
          <p:nvPr/>
        </p:nvSpPr>
        <p:spPr bwMode="auto">
          <a:xfrm>
            <a:off x="3297837" y="468441"/>
            <a:ext cx="5434180" cy="4623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lIns="92075" tIns="46038" rIns="92075" bIns="46038">
            <a:spAutoFit/>
          </a:bodyPr>
          <a:lstStyle>
            <a:lvl1pPr eaLnBrk="0" hangingPunct="0">
              <a:spcBef>
                <a:spcPct val="20000"/>
              </a:spcBef>
              <a:buClr>
                <a:schemeClr val="tx1"/>
              </a:buClr>
              <a:buSzPct val="75000"/>
              <a:buFont typeface="Wingdings" pitchFamily="2" charset="2"/>
              <a:buChar char="l"/>
              <a:defRPr sz="2800">
                <a:solidFill>
                  <a:schemeClr val="tx1"/>
                </a:solidFill>
                <a:latin typeface="Arial" charset="0"/>
              </a:defRPr>
            </a:lvl1pPr>
            <a:lvl2pPr marL="742950" indent="-285750" eaLnBrk="0" hangingPunct="0">
              <a:spcBef>
                <a:spcPct val="20000"/>
              </a:spcBef>
              <a:buClr>
                <a:schemeClr val="tx1"/>
              </a:buClr>
              <a:buSzPct val="75000"/>
              <a:buChar char="–"/>
              <a:defRPr sz="2400">
                <a:solidFill>
                  <a:schemeClr val="tx1"/>
                </a:solidFill>
                <a:latin typeface="Arial" charset="0"/>
              </a:defRPr>
            </a:lvl2pPr>
            <a:lvl3pPr marL="1143000" indent="-228600" eaLnBrk="0" hangingPunct="0">
              <a:spcBef>
                <a:spcPct val="20000"/>
              </a:spcBef>
              <a:buClr>
                <a:schemeClr val="tx1"/>
              </a:buClr>
              <a:buSzPct val="75000"/>
              <a:buFont typeface="Wingdings" pitchFamily="2" charset="2"/>
              <a:buChar char="l"/>
              <a:defRPr sz="2000">
                <a:solidFill>
                  <a:schemeClr val="tx1"/>
                </a:solidFill>
                <a:latin typeface="Arial" charset="0"/>
              </a:defRPr>
            </a:lvl3pPr>
            <a:lvl4pPr marL="1600200" indent="-228600" eaLnBrk="0" hangingPunct="0">
              <a:spcBef>
                <a:spcPct val="20000"/>
              </a:spcBef>
              <a:buClr>
                <a:schemeClr val="tx1"/>
              </a:buClr>
              <a:buSzPct val="80000"/>
              <a:buChar char="–"/>
              <a:defRPr>
                <a:solidFill>
                  <a:schemeClr val="tx1"/>
                </a:solidFill>
                <a:latin typeface="Arial" charset="0"/>
              </a:defRPr>
            </a:lvl4pPr>
            <a:lvl5pPr marL="2057400" indent="-228600" eaLnBrk="0" hangingPunct="0">
              <a:spcBef>
                <a:spcPct val="20000"/>
              </a:spcBef>
              <a:buClr>
                <a:schemeClr val="tx1"/>
              </a:buClr>
              <a:buSzPct val="65000"/>
              <a:buFont typeface="Wingdings" pitchFamily="2" charset="2"/>
              <a:buChar char="l"/>
              <a:defRPr>
                <a:solidFill>
                  <a:schemeClr val="tx1"/>
                </a:solidFill>
                <a:latin typeface="Arial" charset="0"/>
              </a:defRPr>
            </a:lvl5pPr>
            <a:lvl6pPr marL="25146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6pPr>
            <a:lvl7pPr marL="29718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7pPr>
            <a:lvl8pPr marL="34290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8pPr>
            <a:lvl9pPr marL="3886200" indent="-228600" eaLnBrk="0" fontAlgn="base" hangingPunct="0">
              <a:spcBef>
                <a:spcPct val="20000"/>
              </a:spcBef>
              <a:spcAft>
                <a:spcPct val="0"/>
              </a:spcAft>
              <a:buClr>
                <a:schemeClr val="tx1"/>
              </a:buClr>
              <a:buSzPct val="65000"/>
              <a:buFont typeface="Wingdings" pitchFamily="2" charset="2"/>
              <a:buChar char="l"/>
              <a:defRPr>
                <a:solidFill>
                  <a:schemeClr val="tx1"/>
                </a:solidFill>
                <a:latin typeface="Arial" charset="0"/>
              </a:defRPr>
            </a:lvl9pPr>
          </a:lstStyle>
          <a:p>
            <a:pPr eaLnBrk="1" hangingPunct="1">
              <a:spcBef>
                <a:spcPct val="0"/>
              </a:spcBef>
              <a:buClrTx/>
              <a:buSzTx/>
              <a:buFontTx/>
              <a:buNone/>
            </a:pPr>
            <a:r>
              <a:rPr lang="tr-TR" altLang="tr-TR" sz="2400" b="1" dirty="0" smtClean="0">
                <a:solidFill>
                  <a:srgbClr val="990000"/>
                </a:solidFill>
                <a:latin typeface="Comic Sans MS" pitchFamily="66" charset="0"/>
              </a:rPr>
              <a:t>VEE SON OLARAK DİYORUZ Kİ …</a:t>
            </a:r>
            <a:endParaRPr lang="en-US" altLang="tr-TR" sz="2400" b="1" dirty="0">
              <a:latin typeface="Comic Sans MS" pitchFamily="66" charset="0"/>
            </a:endParaRPr>
          </a:p>
        </p:txBody>
      </p:sp>
    </p:spTree>
    <p:extLst>
      <p:ext uri="{BB962C8B-B14F-4D97-AF65-F5344CB8AC3E}">
        <p14:creationId xmlns="" xmlns:p14="http://schemas.microsoft.com/office/powerpoint/2010/main" val="38439444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671774" y="3204347"/>
            <a:ext cx="5343525" cy="784715"/>
          </a:xfrm>
          <a:prstGeom prst="rect">
            <a:avLst/>
          </a:prstGeom>
        </p:spPr>
        <p:txBody>
          <a:bodyPr lIns="91326" tIns="45663" rIns="91326" bIns="45663">
            <a:spAutoFit/>
          </a:bodyPr>
          <a:lstStyle/>
          <a:p>
            <a:r>
              <a:rPr lang="tr-TR" sz="2400" dirty="0"/>
              <a:t/>
            </a:r>
            <a:br>
              <a:rPr lang="tr-TR" sz="2400" dirty="0"/>
            </a:br>
            <a:endParaRPr lang="tr-TR" dirty="0"/>
          </a:p>
        </p:txBody>
      </p:sp>
      <p:sp>
        <p:nvSpPr>
          <p:cNvPr id="5" name="Rectangle 4"/>
          <p:cNvSpPr/>
          <p:nvPr/>
        </p:nvSpPr>
        <p:spPr>
          <a:xfrm>
            <a:off x="3021730" y="319073"/>
            <a:ext cx="5343525" cy="861659"/>
          </a:xfrm>
          <a:prstGeom prst="rect">
            <a:avLst/>
          </a:prstGeom>
        </p:spPr>
        <p:txBody>
          <a:bodyPr lIns="91326" tIns="45663" rIns="91326" bIns="45663">
            <a:spAutoFit/>
          </a:bodyPr>
          <a:lstStyle/>
          <a:p>
            <a:pPr algn="ctr"/>
            <a:r>
              <a:rPr lang="tr-TR" sz="2900" b="1" dirty="0"/>
              <a:t/>
            </a:r>
            <a:br>
              <a:rPr lang="tr-TR" sz="2900" b="1" dirty="0"/>
            </a:br>
            <a:endParaRPr lang="tr-TR" b="1" dirty="0"/>
          </a:p>
        </p:txBody>
      </p:sp>
      <p:sp>
        <p:nvSpPr>
          <p:cNvPr id="9" name="Rectangle 4"/>
          <p:cNvSpPr/>
          <p:nvPr/>
        </p:nvSpPr>
        <p:spPr>
          <a:xfrm>
            <a:off x="3174130" y="471473"/>
            <a:ext cx="5343525" cy="861659"/>
          </a:xfrm>
          <a:prstGeom prst="rect">
            <a:avLst/>
          </a:prstGeom>
        </p:spPr>
        <p:txBody>
          <a:bodyPr lIns="91326" tIns="45663" rIns="91326" bIns="45663">
            <a:spAutoFit/>
          </a:bodyPr>
          <a:lstStyle/>
          <a:p>
            <a:pPr algn="ctr"/>
            <a:r>
              <a:rPr lang="tr-TR" sz="2900" b="1" dirty="0"/>
              <a:t/>
            </a:r>
            <a:br>
              <a:rPr lang="tr-TR" sz="2900" b="1" dirty="0"/>
            </a:br>
            <a:endParaRPr lang="tr-TR" b="1" dirty="0"/>
          </a:p>
        </p:txBody>
      </p:sp>
      <p:sp>
        <p:nvSpPr>
          <p:cNvPr id="7" name="Metin kutusu 6"/>
          <p:cNvSpPr txBox="1"/>
          <p:nvPr/>
        </p:nvSpPr>
        <p:spPr>
          <a:xfrm>
            <a:off x="460375" y="1464877"/>
            <a:ext cx="9822877" cy="2062103"/>
          </a:xfrm>
          <a:prstGeom prst="rect">
            <a:avLst/>
          </a:prstGeom>
          <a:noFill/>
        </p:spPr>
        <p:txBody>
          <a:bodyPr wrap="square" rtlCol="0">
            <a:spAutoFit/>
          </a:bodyPr>
          <a:lstStyle/>
          <a:p>
            <a:pPr lvl="0" algn="ctr"/>
            <a:r>
              <a:rPr lang="tr-TR" sz="3200" dirty="0">
                <a:solidFill>
                  <a:schemeClr val="tx2">
                    <a:lumMod val="50000"/>
                  </a:schemeClr>
                </a:solidFill>
                <a:latin typeface="Comic Sans MS" panose="030F0702030302020204" pitchFamily="66" charset="0"/>
              </a:rPr>
              <a:t>Saldırgan davranış gibi zorbalık da birinin incitilmesine, ona zarar verilmesine neden olur. Ancak bu zarar, herhangi bir provokasyon ya da kışkırtma olmaksızın gerçekleşir.</a:t>
            </a:r>
          </a:p>
        </p:txBody>
      </p:sp>
      <p:pic>
        <p:nvPicPr>
          <p:cNvPr id="2052" name="Picture 4" descr="http://www.uyur.com/img.php?src=up/2015/2015-08-22uyur-2b3518c1ad198b09.jpg&amp;w=114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692357" y="4207770"/>
            <a:ext cx="3302357" cy="2377698"/>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AutoShape 6" descr="data:image/png;base64,iVBORw0KGgoAAAANSUhEUgAAAQYAAADACAMAAADRLT0TAAAA81BMVEX///8AAAD///3//v/8/Pz09PT4+Pju7u75+fnn5+fk5OTd3d3x8fGtra39/fy6urrPz8+zs7Nzc3OYmJh6enrBwcFZWVnIyMiCgoJoaGlISEiLi4uFhYZBQUGfn59WVlZkZGXV1dabm5tPT08vLzA0NDSmpqYmJidubnBYWFogHyOVlZMZGRo6Ojuqqa5+fYEODRMVEhcODg2+u77Ew8rQ0tcIAA0fGR87NkEABgQ7OkCrrKcUEBBlYmDKycQoJSNLRUNDQkqio50rKTYAABQrLCooJy2SjJLg4NlNT1aHfoLV2NOho6uwr7lwcW1iZGoYFSMInkTnAAAgAElEQVR4nO1dC2OiSLauU4oIiICKCPgAUQQf0cROz26mHzu7t5PJdk/n/v9fc6sKUFAwmtjdce9+u5NWXlKHqvM+B4T+i//iPxp1jBDH/eq7+KUQzc8d8tcKQPnVt/ILoYzW6lPI9ypIhNKvvpkfCIwUlfwpgGTRv2OQeYRCBVXdn3djPxcYdYbFZAh59Cm8Dr51LbADuzUY3Eg/8+Z+HjDS+kVkkL2RMDKjgZdvp5Q7tOSfeG8/AaU6F42e175LFRRTQkwdUekt/wom6naDOGqhQEXFc+cSoYKIjH/fjcwlmONRUKXbGl7qgEBDpp0+o4baAfT/fftTb/PHwsBInHxoGWQeILGMan3oIqktCSntAND3FBUwChYIdUb0wEtGJfPN7tXFVTjabig7AwdpPWGzgQMJkASJbMDfm2XyD1QmDz/+Xn8gdDXzVR1POaSRD2RwolpDSBt5gbbdj5FlGagyBIvxC20Vna5YUw1dLKTOxJkinGZuJmH83GI0Ix/1piPTx2+mduP6GCgzrPbncyIrAiFijTNoXK4WpYHXQFBL83iRfGUoR/+UkCBNa6lzFk8Rv1yvfQPxGEXLwwVIH3RR4K+b6zGamEZqW39J/0rAtnkzRiH7KtpXJozSX0oRGfp/J3+gj9QyGT+uTJv9n3nr50S3IysLPH5cpTi/xSwlqcX0gEbECI1wu7/x1YX4YzyH6nQe1LzxxSrUD47rNfW1aOrbbZaYrJBqwjKwMN7uN39HEIsNqfFhYuqfWpSNGBdsaEpQU0oc+n2Q2mYxHZmyO6IIRHTA3HS7XwXVGrJPzZUmSP2uxaZSemHhy1InyaS/K2Pe9MqpjQ4dD9twxSVkQPPUAZ12CEy1bKU0Du595solSe52bP0yZAcZZB9WkDWKGlT8wxfvoywJYk3qE66I+Un2RGtPYbRn7J+Inpp3v9RcV7XHgbp74BsEptLwZmejHCkJvGo7YRg6Jn3wvo02DxYTcKCnZSxGAlMlCLMkK6o2tnnymS0cKVwI7Ay8o6y+Ocyr2e8l2Hcu3u06E7RRxpysRroDN9bAFYHxW3uEVCpBDWKoUSoMG+e86fPD3B1i/3vyCce8jqgSKjTSDARN02fxdmyDtCXJgzvyQfJ8JN30Ud8mZ66ZRp421d8g7F1ToLzrW9R6VGnSvI0EKKPKFwiWQRA4YWAtPK95HckOtY0C8olvBXWkT6qoScUOB7D411/dN+6W0Vvxh83TvvpHmrHVWwuqOcA9SBhJ//yTHWnpiBOI9c0xJYPzAXh28NCDCnn+EuKDLnJ7EYWNyUxaTt+4ciVa0b/lmIdhdBUCjE1bMSRV0XWbjhAj3l0qSB41GRdQAHxFUTTN97tme9JSRPh3dLbdopzFWC6rvNlIuCI8La/eejSjCjsbGsSAEIz+0+Mf949hw766/xRtH4vGFDW1azLpgXe1vi9f9TVFiDRKxgnJvwFli3xj7beJ6VmP+YH5xmcCA2R1Pg3ef5d1VZIwrn1Fgi47Tqcj82TsaMFpCwlQZWrsux0fImHRpmICI9Vk3qvIPkNNe/foN4hJxkDmyDAVuT/reqMxADx2+66oajZYK1fqEu0bAgQdhBMumggTjCZMhnZttrECIfr6pwQNFt/zL8E9Nw7SdPAoe7TnAZnPs8nWTqjqk1aDjLMq1L7kR6lk9uiV2DzxJfS0RlIFUS3EvgQTfATN7ReDCEcUNqsGqC1qXUdPm2fL/h/swY8flrmX4cFifykvlOTECmecB9wLsLW0vz32NHrz9F6poCe33uckMvsTNNhMR1aH/OPpcyH/Og4jJ6wRtVzpMbzut+ZkmzvPP+EIlJ8/5ExgT9v3Fl06p3l6x2Jb0jWfPNtmwNieZkfHESZJJIE7LriQCHTwrQ49dD26vrt7DB7WFfLF8X/OSF4JNvHLqj013QZl9GUYgkC0BaItMf2HZ+oj+a/n6j3ULjQaJzZZEQZQry3amGIlQp5Ef7iApUGhLiIdQhwKIvU3Yq5DtQF3HOs+nTFUOSgwFTHq9hsWLsHOmqnClm4X4qDyN8zScOhfxaIzQfDjR9uEe8QV2QYYaaYMNpq1snTqDZNPtfkbtysSLKInSea/vglNYPo/oicQUgRy28+62DIfXeDNBVUtrO+zpizLmiI3B9ewsUVl5zKWBbfVq6XY0kCqGK3zGqaCD9kjuR7twMPFopMZVhmEEtCYBidJqqF/e1h++8vlu+1k/7RAxLw1/L7V9jYUsZlrUmsTnYlnOkALmLeSgybPQdZYsBQUzkNDqEXUqf2pyg+el0yHPePlrcLaMDOMFmSsXJ0r8ZI+G4zsPtERNYv6U4hpPvmg1BQTibozzJzfsZE+qvqB2Ru1J/e/wWrUUspI7kV7KxeSI1WbbtYupn4j1Aa4DqfweG0tbPLgaTyzz/RiqQsrE0nNQdZmkoNIF2fYaj6JqFhcRqxXtVNk4IlgDBej69CbumuLb/V4BGRkg8TM6C6RgUIjcwHNFBPdiugipVJsd8kxn3HhAgxujFoZsW53UGNiXndbYFrQNtjAEdrEa4Xx2vv4fsdGt651tI8q8NFxSpiz940Box0WBm7NlQxNNyQ2dLdFdc1t+PIR2vZd9gwOermXNmMWopq5u98W3Fb2uwYtTWIuRsxLhk1WNpWZ8U6qJQwhEZ5sC0YB5GcF6rHjmvKbn2gtvQyt7EJHZtNtBv/73npcWI6tuUpkQG65veTvnPD9Pn8yED4TxULYiqq8cTos+MxXCVwhGnNJ0ptee6ZDT0A5sZwYzbHt5XEGimixCKsz3ekPxSr1mDCuQtcOrNEXq93zZrJLn2NzOmqaRSktBph8oV9Bv/9K/mqds97vDwKko3hc2iWVYGW0JkX2Jd/rDIf5+1AdPVKZ2b8EXxy6Tj/oEc1ooHI/Ef4UKqAObH0oaWmJiVh0iuNz72lgc5ZD2V+PnRAumqR4Qy+f51uaFC4TMzQyNbe2s93KOyW+3jciYhoX4W6IGRxli4umlWsTixMiMUWIYtZtSimmSAiMqzQLxCWFs/ZmyLoAJTLO72Dy/2O/KSO8DUJsAVy/ZT2ZKiVWlx4vUB9CJD7m9gAVQW5wIF6/8RSHCM1oUmPkdGItCe9NiaFr0KxYOu6KbwXttjeSuJpDd0kLtOt/26IGFQPgjWsMEdaxxt99Qkq8zPe8ry48XklUHaxY0GmqFd5VWtAiR4sVco5Z7IIeicPLyB/FYjQFqHvAjMbfCAcSSxSLTcMyCqFs+2RL73rL7sr2ao1uBLJdae9fNsaTWune/8C7PxswmlLlWF2VcSW2HEJPa4wJ4zObvcix0O4ThkDmtpH1p9UWPQ0FMir0WhMyXIavgZKBmNadGZ25yZqQPLiSyNCaPmoTwVgdN5FioqvOV6hmuGcdrXTU9alALbr6soMuw/eEkTr137Ppv4h5Ag8i0ohx3Byi+rwkgIKIjr2QwsidpPqE5dVnY3qK8F4EokN2AdpDNU/UPix+3kiykILnj0kBowp0VwsY2HpiTTvk4Xq3CPnEGOh0gfEJT247LHX8JgzIhrshEuhK6ECXHOTcubfNcZ7+8K1YmJ4HuF7g/Hcm+duLroORQsdXVbvXvbYmMldy5ItxLapXRnzevUEBYxRapIdKBvNDuz2XDDSgcVzUyMn9axZzz/NgX8eJoLbvTs43IkuclqEuEac54xkNR7rXdDtUlI20g2rsdjWosKiAxaQkB1djhMZkHmgq5ASnume2LquonDUG6gVk6HEPp8bKiMwUCBlmTBhW9A601ai6wlltA5F3YjTphSlNk8YQmSJkQRGivedxDXJ16vDsijSXtVByiYCR7iD11GAZJnZBlagJiVepovco4yOSoLW1obs3kRZRg2Xq140AAY96lCR3OUrUDwjVcEU+nhQwmpB7hSK2UYxgyqFNvnelW67siTm/HwkSmghd2xilHZtmf3UoBaScIWvnTxU+hgxRPcyYf/a4HRDlAfgw8RuUtca+i8BotDc2mBY7Ukpo4aJmh8wQsqgqOWTwjP1tr8RRZOjRBdo45shdaH9sDWKz1drTC1VnRh9tuYy4GWGn1ifqcqCKuDSl3mwXyd7uKZj7EeHLIzifwaJHygFHSCFqYmfjLKvl2ISuJ7DM4F5nEU6+9/TpmPwKM6qALyHpPcwre0tR/hFeyCPUc2YeRCHoUyH5ZusQa9UHKKCjEgIDubRK84qcs6LraaQxJay0f/L4bOnz7lYMJbNBKby4EI//7gViquK4jUNkUDrk8ju/DKxMzy9SkaRRwY7TUW5vjLpYYMrFY2zHlPr2kmhZG00PkUEmOmQ/q6B2qNqOqW8l/5SPZzIv2RJtZ307frEYSCYDMYROd/j0LVSU+cj0NkenLuqPPp+Qqq5PYqoEeUnBOFeCvgJe2ntzaHyxRCN3MDjZGSzBIhL/OWC/T7Tq5kK7HT7d9YLAbJi9VlNo+/G5OY8mqV5+DSrpYZQHzxsJM6eMpLn4SRv6Oo+YmXwizClRDYp3SwtaLuOLdGZUOEmUJFe3IZaRD2O071ZonyE7NDOfyoNnvXkQ3NgerJzlculNYcZHFXEn1YdODkgYTCsNwzXvB5bXG3ih5XX7zbVYhVHEFrx2ffeEZfD6/Leqtf1c3pkcufCQDv2Ej0smMJ+IfcrirM73orpbkBkuGnseFKJOQqyxNiCrsgmBc8JvF0HdLcgoU55gTAtFpTek67MU1z4i4+/ebDJwTqlnoAEYuXBVqBPEGACO8ocToPlwZNfprHMnsK1BrRtwFj9sN+siL0esUc1hOhXDFV3XACe7NnkYcagbafTlcvkYwQFkMHm8jsHTmrkkkk3UHUeLT/ABGpqhaHYbuq2n7F0e8fsZGHSklfHRy7oPZtBq7beZ4cFAUfsRSsHduGUephxGrYLgswtGPoXqUEd2j/EhmmZv2J2gr5Ej/delO7nt0ZA2EchlL7mUIRYyS8fd3enCxtivqs+LGoym5O7F3GoBjCwbvuSfR9s+tCZf/6SRLnm2OcF9HRlCHc1d+ZRIuL4gdl41Q4WvzE3YWoCqyXbj8Q+A5yvHcTR38mW9Mu0VdfvyKReTIyIpWzHN3eUfXojMssUifJWm4Qmihpj86ljNTAaeucMwur4Pl5qiVozrI/q2YeSwzJQ8DiAQwfMhnlD6Dp2UBt3vvKO3bGxtiOdN7Cy/2h2wtFjlX8Eo4l4GDDJXKSXyxIieyLo4bylzG/aaCUZ1TxHiYWzrsde/BjyfuWUVkn4wmaqiMoyaRz1M1R78ZnU+5ezp5fJ1ed+Rg1Fd/X7ttWVpywJZAXEMFmm2vWPCRhW9GSVC6xkFoMS2hFaSBIFMSbeQ1EHKLJlhTpMV5CCqU6csSmDFV89hDbYhIc4I73cnBEb56XXynkuppDQgvBLIaJvQs6XoKVUXqTwUwvdbB50IEcpIXtlGO7IX3wFldBv3vziGh8codMEuiRzOJuZHaM1j1Ua7S7RV3kvNY8Jktgu1SF6XhIRpyaPd2xTydRhLSPdnQ0I3hJZCZ0GdmpNSP4wiCrXUXFQ9ZB/FZ/75WKJPPb7yCNp6BWFeEPTZGGyfjOjrNguG74boGgWzWMfwLXMjZNN+6OKchxwQgtm7LDgvo8q/6dkoEw5RV+BotPESFllkBUliTPNtwIDvdZbHUOHTv0osIZiRmXq1ibnZm4w9z7PFHjJh6je2ZhI1nwEtm5FqQMgchTToj1dTjof5KY4nQobaH9uvojFsTaDX5ZKVwinswh/hyR1JYXa1uEsAj5jWnMX4PCQhhS0ZRGgepYYtBHaUI0e3RL5snZmOWFUlfwUs9YEeRikClWWX5b5Qy0HfqggpMkxOtbIpP6e05JrwW1dTy4hvQCue/70lnXozqzpYwOpdmPbmkFuqvwsAOrrHpD4k7k9+cy9Gtg1PEYzI+cZbzmbTdl3SamUiP2rq4POQMWIgyuacuyLHmkqPshF1Kx9STrqRhHiRP1bwVwDi4r8GDDfLiWvFMgjqSoDqNyseNbrr0jrHVHKXzQVrNqNV6kj1M7HNW2f/+BxYhNIVzbFT8mbrbKP9wCJHO78Eu0Z7fmC0QrQjWB8YV0hpnikymB24Wx0nLgiIEj+iXMzfNNNSfboODUIHwrb8qToivMsFk8oiMT9ZYONxK0E/45jwj/KP8/B7cPekpFOG0fuNksI6vsWOiKoPH2WgTJkFaJxokQpbxrjYrASOleqSYRRl0GYxkfhw6dcmDUGM1Jagd9UoU41gxGSJ8f5m0iHsgrFlNU9Rx6lSKVlOHij7t8iploXfe7rNKlgYeRsHB0t43gakrkKwEU+kfCjz99FByU5hqKUcThONcRL+OImhwLVQdgbdJuVBGNdR9BgwbYUgssJgFfHXsxH1opiQVzNPZlKiGmD2f0Fij498GhzdhArvsNL+hkcSxlFPRsrWmztayE80KTSMOTHLFMXVxWTWTTWYbBnRJeH4pJMlrDvU8UnOKyPjZsoWFDYWelWiooD85FC/shZKxcqd5UIUuqX9q6iwuyZ6oE3bVHFwjLTMhdFLTpVuoI6y4UnaPRZzUizN4uqcFjUH3e1xrEqjxour4vSwXVC+8E/aL6NeLyOQ3kV+HtQLRnGDUsNuNRntnVw6hHT9CtOQ6sHyhJMmv3lU/JP5/FIybHMDBFoTUcuaOQILUGGirzFaUN4UiYvS1inRgsU9Yf//E9rH+DoolEdG0lvQyPyTPB4gHjx1SO4MJJcOPO1JFPLkCmFA+W25z0WF9i8lA1Wsk1PpyLJkIPOMGfK6OmLcgZIhyjgWYSPS3b4riULNPT41NPiLkqF7s6DqoGSFPBOM5Uotz/h38sK062n8ngSbeSoipi+9vKil8/csGcRco9eNvCxMUlguJ3vjpfmKZPmBy7RA0f0b/e0PN9JvMWvLvWh7fz7guKdO3G4hxvgVoTOhvSEDzWsqamHBfkylwQoAx6i8ziM/ohNHAhPe0W+8s+npqeQaWb09OmD03dk7TLf2Nh0P4WYzJFqIKhXUlDEw/5PLv7q2Lppxt8NbMhszIs7dDxXTn9qng5ozZO81pT2lrZDpaEWLIgYtWS1OTzwaaf7T5dPKcK0gYr5Lh9L7HHOOu3lNbc+WDDP/mXAkdeyj0mtTgnFla5qIPlX8NlcUixIHduhg57Y/r8ErEo+2j0amFdx2MUnVwetYQgy8KfwlxoP57XFe3VxVKkze6aVvS3rMSTQhuIVjRfY+tkqP3iAmq/G58MiOch4ybH6ywvzomxqNEpKL7ZJFauWHRfpB54WpR2SGb3M9DegMwlvYT2xiwKUzdWfYmkYqmxa324SyzgEpvKWDWJhaUz5QDHYAZFxcuHkCepe+vQiuCg6WX5JulgOMHuIRGczKT0XXF1LRdCuXt3RovCu8tvYyoWncAGyYYhS5MPJlBeaO8f4fByn2ygrMqfr7Y7K9fNg06n1kNmz9kLJ4RLhqHy36UopZ4vjUI+XF83PqQ8qod8YayxEXe7+nnwRta6DrBzPTEJrDzLeb3w+9JUMtiDweAlUZiV2WMGGVVkTQRKZyDh3sc3Zm6CeC0e/NTWEz9p5+iAxEgw77Q7kJtYIk8ugap+cfecxToCTsVWRWY70W5CQQ+9O9Ta/BJE/9Lx02jeJH4xaky8dKmHFyWUfcTp2SIdKO5zD2LICuCbuPZTY5b2mhnlf638/vz5gBpvnRGKUdXUyhdDfZMuNThYUc/Sztql6OfoK+nyJ2LKb5oTE+rZrpeQxymq5ax3h1owJhBbZv2jGo9b+Ga2hGuRfrE1P5yz1fMpp2737zqp5Ngg/iu9D2DdfleVefTZaLnNayr0Ej77nXzKcjZJF7R2T8E3eVRCkk4DGmOU98QJ3CGOWl9x+CsLp7ag6visLnqg3dx7unsKXtd0N5JdT3ee46osjfPG+6ypo/ksixpSdmrrtE5vLTNXtKQodF+ybFWbUvgZjY3DiqWT8XMJoXKcNXRQ07txhMkkQbn0jaP/9eQ/YffFJsLk0G3LZ06IQ7OoCUIegfF4M48keNsDDQ2HhOU63BX/GnOtKuRFCU+RUbhhrNgSb4w1nh2S/CdpH1z3rljh6FT/eB0d1zSto4enaKSOhQhge4Ix/Yi1cWFSY0eQ/2il5eh5ttQOucZEhCIbk7hWcYnNSlY/1z4YGCqis1eWFh7berYdKMRTtzoY+3Ucj656yd8W3RVWU9zzVAOKR5mA31fUIG+05C3F1rsE5o6VLLUgjAZyx2ct6ule0Nr5HhVN1MqKJt4/IM+gCPZnf5COM+n8Mj9MPPcqYjcdKnnIEoe7f0fPIrehw0EZ6Y3tc6Mqp8JBqbByPnleEeBIzucz2k/Mifx2tNNWFficJocbCKriMtrehhtxpCfFf+/Ub+SjSoeNYljCqWlagz7uJU9cmd1Jbv9yenv5JEJ9HTEL/Ys9eIpdfKGHaumlGOG0mYiFpnldAhk24Wps5G3c+cfibHSIRUEbI4P1mL7Js5id9ts8T104v/fc6DS7Xlwrg9Me+n6T5NfeYWTvwrMgzbGTuQpvp3zkoG1I+rMfcim8dAgD7isyajNO+TNd0W1FlHixgk5nPcJP1UhkCTThc9VUi14Bk70b/Em0Q7q5ezCtrzSkx5O2VPq+giFqBz3fXKyHFkVYjvDv3OJlcVoN33Q2iLTPOT97vi8DDerArgRfggLLdshqxTwhOVXnmreGTmKTOIzusUUJzNRyqDTijgEeKMHun+qmPeBRo9+2NEVDfikNVlbMy3sv5V2tx+2kniquIKjQ1vkKrIb9MEVWVxOFhyXsUhFSEbGMLX40/ctGWOknB4bfnoQZQTg4xkKUuxnBhkp7DtEaOgF2tCqiPc3MLI2DrnAiLEjcUzj+S8ZEhpdDZMenCMHGKLZxF7bcRrRNvusk2wjjvMxaKXFnVGF/Sc1Pkz8kUe1iF63bsEAnCmm7LzO0apA5Wixh4xzkuGFP+iRd289+H5RFBKBjt20kj3/Ob2XTnmLimbXYgkUWkxSERB3WNJct349ReEFQTtkTpI1e/MlDk8m1VzRjLwrQ9wt1GaovYf66PeiFmBASvOe7iv5UzeMKUGfGOcl7bWYFqw26WdhtCAJlEliuESANKafBfcUvU5JnU+Mig3BqvIjGFED1jI0fv2sQb42Pl3QevtRVrm9OL0T7ENIwsCNlGuOjz1kPsb//gofosp+SZ6EL1H6SCEsxWMG5G7f5Wsghr1PdAWm0do1Rhxt6pa5CfPiF4xWnYsczdWFkpQigSeNkkywzfDbq7eXR3xHPSzvVYJojfd6BsuTjW5qtufHvEq7Zh/FYi09MKmy6GM4uTt+DzzIZ7UXZiyS1QB8TLlTesPRH58PcLGs1/S2yMPtOKZpnNsm6mPBtN2zzlQPL+P/CB7OvZOxn2983SpMKRkIL/90PCqVKDMOWhoSwUaVZpOesS6D8/1ptI2HT022vBXHGVDsnGmCGYmuEZDZBl9hL4tCqNRbIF7hCO5DWhqc4cwlSqbL97zYYiz9SmET3X6MgJpozqezz0/2lHLh5OUNCnTfBU21CjF7c7uW6rkSYtWGSlztnbkZ5kDdzZduh2aNqvp27zp7WyvSp7s6h5mb5v6NI8EspXYVhUn5P3W5JGdE7Al/3yhn3E+A/PHNUO19ib1Uy9eb2qSu5RqdW3KTFehzgkQGL0azzFppzBJ4g3B2bdNOtA1XGXW2zSxSj1wu9FivT2wHdEI01y9w8O8OeMS/mHo5gRT+GYQ2PJmmtRScd4y+H24a3+B5UZIOYdVWemoorNfjQPBlE0lZLq9jkQUNtfXSpu9+BklMdAugQza8ypeuqaG8gQAM6OvhNoBQxufr/XSDwR2n++1qqQohaMijswLx0Q4ILi+X8R71vZeHJODdMUUpuG6rLwmKnhxCoMweWNLIl/mYtR+1lhfZGVqTjL7viMXV6J1MxfeGBnygaO3sx7Cbhgzp1WvsJ+cqLCzGsdV5b4FgHH4RndSZXN7M+mTneGWWIN97czB7BNwsp6tQ/3Q7tqOelTOCcxi2st09yqf12bvp7xFKfc3Tq2vwMg6mAXa8Z9f3bS8LBsixXRZNE5uM/Qi5JPhWdfg7gll+FQ80ucSHBKI0EjzB64D9w8vyJD9dcCof+AFDuaRpUKzvg3mmvmnBHXWA1phnluk90twxNqkOXuFaSP6kXK/Slv0aY8wmRAl05oZEY+Cc7nffg7conIgicyTo8jQiDUHwU1zUOGoCMLbwVVBXfvokLmQghoFDNixaVEFhT3e3iaudu/X4MmCGufVMOyAdaZ3UuwxTQYZnD1B+qax05OuQqdHeEwwiDlyEzVpr3cl6r0ZNnkUBMi0nAhc9Gn87djqxkVR7TANa5wzlfUAjurF+BzqX9bjz78nLYuQNPE+L45nb86BPnQc/P66W/uZWKwRWgcj+DD42OkuGxPWruF4PWx1IPWRuxSxWacvlY0Ym+gaquGy1jQnGCf44BspondwXACGO61rPhfUfhYBH3opCKb1nZdABiXD4Yi5KJ/4Lih8KHhPJlX/EqwLPTOEElbzX8Z4AOTwWaFAYHHx1pt3v/iTrKipTV5UYF6c+qOPvSfovfGXMTYhG1yrrV4WbNOKyuBaDu111j1OFftlGNL2CJv5gFV4aROOSX6I34h8l/gVTQyOxCv0J7JiTSH99HvvX1Rkj+hLVXIZaxTywud8p9D5PXu0baaT3uBfvbg5xjyvL61MJxd1DOpv/R2lO0b2hHsJGdwP7yGvS8EiYo1iC45qk/cLYWenq/6SVye2QhHxsJ/qEJVou+3wzSvUePfVL8uPJwv5ViNKnNo7rdlEXHPUEM6Zp/RjgDcv3kngnFrJJU0itrVbtonR8ov3r6vqm9edEEu3vMl8xzj0TiuW+8dt/GG3fgevuydZqr8We0Kym1NlU+zXMLxkpO09Jels79f6CejuTWZ9v2tBtZAMAykiQy86az8AAAEQSURBVLUbnq3fzK/AbmgKU9e8dPRkjuxooVXYlOgygGlT5l3oX3ILdXPO5qm+IDUGb14mPgO83wJYGMDyWIXHWNT88eD8L578+VDG6RWAUZWGmyTY7euQzx1EgOZ5y7B/FXjgM2Sg72rDVJ88ij2ct93Or0RW4LOKT5yuIDmApP/MRYPYxlLzH5D1MsSBfnxyRfzlwv38W/O2lmmnpTJlut6H5Rv3nJ0PCuuji3E6l60ro7LsXA/Ll2ALnAV8NP9L8SsyIngDCzrnqgy6CHQSF8G7VLqjof9nyL8jQQsYE01xp3nJ5fP+44GRATPfl+WmDas/nj/+PxSYyErbbi7NviFeVlLKufH/RiL+FxTl/wOxqhOCp27yh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p>
        </p:txBody>
      </p:sp>
      <p:sp>
        <p:nvSpPr>
          <p:cNvPr id="11" name="Title 1"/>
          <p:cNvSpPr txBox="1">
            <a:spLocks/>
          </p:cNvSpPr>
          <p:nvPr/>
        </p:nvSpPr>
        <p:spPr>
          <a:xfrm>
            <a:off x="2476067" y="319073"/>
            <a:ext cx="7216574" cy="970081"/>
          </a:xfrm>
          <a:prstGeom prst="rect">
            <a:avLst/>
          </a:prstGeom>
        </p:spPr>
        <p:txBody>
          <a:bodyPr vert="horz" lIns="104160" tIns="52078" rIns="104160" bIns="52078" rtlCol="0" anchor="ctr">
            <a:norm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tr-TR" sz="4000" b="1" dirty="0" smtClean="0">
                <a:solidFill>
                  <a:schemeClr val="tx2">
                    <a:lumMod val="50000"/>
                  </a:schemeClr>
                </a:solidFill>
                <a:latin typeface="Comic Sans MS" panose="030F0702030302020204" pitchFamily="66" charset="0"/>
              </a:rPr>
              <a:t>ZORBALIK NEDİR?</a:t>
            </a:r>
            <a:endParaRPr lang="en-US" sz="4000" b="1" dirty="0">
              <a:solidFill>
                <a:schemeClr val="tx2">
                  <a:lumMod val="50000"/>
                </a:schemeClr>
              </a:solidFill>
              <a:latin typeface="Comic Sans MS" panose="030F0702030302020204" pitchFamily="66" charset="0"/>
            </a:endParaRPr>
          </a:p>
        </p:txBody>
      </p:sp>
    </p:spTree>
    <p:extLst>
      <p:ext uri="{BB962C8B-B14F-4D97-AF65-F5344CB8AC3E}">
        <p14:creationId xmlns="" xmlns:p14="http://schemas.microsoft.com/office/powerpoint/2010/main" val="80335705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69823" y="1797758"/>
            <a:ext cx="10208302" cy="954107"/>
          </a:xfrm>
          <a:prstGeom prst="rect">
            <a:avLst/>
          </a:prstGeom>
          <a:noFill/>
        </p:spPr>
        <p:txBody>
          <a:bodyPr wrap="square" rtlCol="0">
            <a:spAutoFit/>
          </a:bodyPr>
          <a:lstStyle/>
          <a:p>
            <a:pPr algn="ctr"/>
            <a:r>
              <a:rPr lang="tr-TR" sz="2800" dirty="0">
                <a:solidFill>
                  <a:schemeClr val="tx2">
                    <a:lumMod val="50000"/>
                  </a:schemeClr>
                </a:solidFill>
                <a:latin typeface="Comic Sans MS" panose="030F0702030302020204" pitchFamily="66" charset="0"/>
              </a:rPr>
              <a:t>Tekrarlanan bir davranıştır, sadece bir kez ya da iki kez gerçekleşen bir davranış zorbalık olarak değerlendirilmez.</a:t>
            </a:r>
            <a:endParaRPr lang="tr-TR" sz="3200" dirty="0">
              <a:solidFill>
                <a:schemeClr val="tx2">
                  <a:lumMod val="50000"/>
                </a:schemeClr>
              </a:solidFill>
              <a:latin typeface="Comic Sans MS" panose="030F0702030302020204" pitchFamily="66" charset="0"/>
            </a:endParaRPr>
          </a:p>
        </p:txBody>
      </p:sp>
      <p:sp>
        <p:nvSpPr>
          <p:cNvPr id="5" name="Title 1"/>
          <p:cNvSpPr txBox="1">
            <a:spLocks/>
          </p:cNvSpPr>
          <p:nvPr/>
        </p:nvSpPr>
        <p:spPr>
          <a:xfrm>
            <a:off x="2476067" y="319073"/>
            <a:ext cx="7216574" cy="970081"/>
          </a:xfrm>
          <a:prstGeom prst="rect">
            <a:avLst/>
          </a:prstGeom>
        </p:spPr>
        <p:txBody>
          <a:bodyPr vert="horz" lIns="104160" tIns="52078" rIns="104160" bIns="52078" rtlCol="0" anchor="ctr">
            <a:norm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tr-TR" sz="4000" b="1" dirty="0" smtClean="0">
                <a:solidFill>
                  <a:schemeClr val="tx2">
                    <a:lumMod val="50000"/>
                  </a:schemeClr>
                </a:solidFill>
                <a:latin typeface="Comic Sans MS" panose="030F0702030302020204" pitchFamily="66" charset="0"/>
              </a:rPr>
              <a:t>ZORBALIK NEDİR?</a:t>
            </a:r>
            <a:endParaRPr lang="en-US" sz="4000" b="1" dirty="0">
              <a:solidFill>
                <a:schemeClr val="tx2">
                  <a:lumMod val="50000"/>
                </a:schemeClr>
              </a:solidFill>
              <a:latin typeface="Comic Sans MS" panose="030F0702030302020204" pitchFamily="66" charset="0"/>
            </a:endParaRPr>
          </a:p>
        </p:txBody>
      </p:sp>
      <p:pic>
        <p:nvPicPr>
          <p:cNvPr id="4098" name="Picture 2" descr="http://i2.wp.com/cocuklaringelisimi.com/wp-content/uploads/2016/01/zorbalik-cocuk.jpg?resize=300%2C16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97836" y="3297836"/>
            <a:ext cx="4718496" cy="2516533"/>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430167506"/>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704538" y="1670930"/>
            <a:ext cx="9473783" cy="3046988"/>
          </a:xfrm>
          <a:prstGeom prst="rect">
            <a:avLst/>
          </a:prstGeom>
          <a:noFill/>
        </p:spPr>
        <p:txBody>
          <a:bodyPr wrap="square" rtlCol="0">
            <a:spAutoFit/>
          </a:bodyPr>
          <a:lstStyle/>
          <a:p>
            <a:pPr lvl="0" algn="ctr"/>
            <a:r>
              <a:rPr lang="tr-TR" sz="3200" dirty="0">
                <a:solidFill>
                  <a:schemeClr val="tx2">
                    <a:lumMod val="50000"/>
                  </a:schemeClr>
                </a:solidFill>
                <a:latin typeface="Comic Sans MS" panose="030F0702030302020204" pitchFamily="66" charset="0"/>
              </a:rPr>
              <a:t>Arada bir güç dengesizliğinin olması önemlidir. Zorbaca davranışı kullanan birey genellikle daha güçlü olarak düşünülür ya da algılanır, en azından, zorbalığa uğrayan kişi kendini çok iyi savunabilecek durumda değildir.</a:t>
            </a:r>
          </a:p>
          <a:p>
            <a:pPr algn="ctr"/>
            <a:r>
              <a:rPr lang="tr-TR" sz="3200" dirty="0" smtClean="0">
                <a:solidFill>
                  <a:schemeClr val="tx2">
                    <a:lumMod val="50000"/>
                  </a:schemeClr>
                </a:solidFill>
                <a:latin typeface="Comic Sans MS" panose="030F0702030302020204" pitchFamily="66" charset="0"/>
              </a:rPr>
              <a:t>  </a:t>
            </a:r>
            <a:endParaRPr lang="tr-TR" sz="3200" dirty="0">
              <a:solidFill>
                <a:schemeClr val="tx2">
                  <a:lumMod val="50000"/>
                </a:schemeClr>
              </a:solidFill>
              <a:latin typeface="Comic Sans MS" panose="030F0702030302020204" pitchFamily="66" charset="0"/>
            </a:endParaRPr>
          </a:p>
        </p:txBody>
      </p:sp>
      <p:pic>
        <p:nvPicPr>
          <p:cNvPr id="3075"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338950" y="4246991"/>
            <a:ext cx="2796368" cy="2171298"/>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9" name="Title 1"/>
          <p:cNvSpPr txBox="1">
            <a:spLocks/>
          </p:cNvSpPr>
          <p:nvPr/>
        </p:nvSpPr>
        <p:spPr>
          <a:xfrm>
            <a:off x="2476067" y="319073"/>
            <a:ext cx="7216574" cy="970081"/>
          </a:xfrm>
          <a:prstGeom prst="rect">
            <a:avLst/>
          </a:prstGeom>
        </p:spPr>
        <p:txBody>
          <a:bodyPr vert="horz" lIns="104160" tIns="52078" rIns="104160" bIns="52078" rtlCol="0" anchor="ctr">
            <a:norm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tr-TR" sz="4000" b="1" dirty="0" smtClean="0">
                <a:solidFill>
                  <a:schemeClr val="tx2">
                    <a:lumMod val="50000"/>
                  </a:schemeClr>
                </a:solidFill>
                <a:latin typeface="Comic Sans MS" panose="030F0702030302020204" pitchFamily="66" charset="0"/>
              </a:rPr>
              <a:t>ZORBALIK NEDİR?</a:t>
            </a:r>
            <a:endParaRPr lang="en-US" sz="4000" b="1" dirty="0">
              <a:solidFill>
                <a:schemeClr val="tx2">
                  <a:lumMod val="50000"/>
                </a:schemeClr>
              </a:solidFill>
              <a:latin typeface="Comic Sans MS" panose="030F0702030302020204" pitchFamily="66" charset="0"/>
            </a:endParaRPr>
          </a:p>
        </p:txBody>
      </p:sp>
    </p:spTree>
    <p:extLst>
      <p:ext uri="{BB962C8B-B14F-4D97-AF65-F5344CB8AC3E}">
        <p14:creationId xmlns="" xmlns:p14="http://schemas.microsoft.com/office/powerpoint/2010/main" val="333186647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2476067" y="578185"/>
            <a:ext cx="7216574" cy="419753"/>
          </a:xfrm>
          <a:prstGeom prst="rect">
            <a:avLst/>
          </a:prstGeom>
        </p:spPr>
        <p:txBody>
          <a:bodyPr vert="horz" lIns="104160" tIns="52078" rIns="104160" bIns="52078" rtlCol="0" anchor="ctr">
            <a:no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tr-TR" sz="3200" dirty="0" smtClean="0">
                <a:solidFill>
                  <a:schemeClr val="tx2">
                    <a:lumMod val="50000"/>
                  </a:schemeClr>
                </a:solidFill>
                <a:latin typeface="Comic Sans MS" panose="030F0702030302020204" pitchFamily="66" charset="0"/>
              </a:rPr>
              <a:t>ZORBA KİMDİR ?</a:t>
            </a:r>
            <a:endParaRPr lang="en-US" sz="3200" dirty="0">
              <a:solidFill>
                <a:schemeClr val="tx2">
                  <a:lumMod val="50000"/>
                </a:schemeClr>
              </a:solidFill>
              <a:latin typeface="Comic Sans MS" panose="030F0702030302020204" pitchFamily="66" charset="0"/>
            </a:endParaRPr>
          </a:p>
        </p:txBody>
      </p:sp>
      <p:sp>
        <p:nvSpPr>
          <p:cNvPr id="2" name="Rectangle 1"/>
          <p:cNvSpPr/>
          <p:nvPr/>
        </p:nvSpPr>
        <p:spPr>
          <a:xfrm>
            <a:off x="2671774" y="3204347"/>
            <a:ext cx="5343525" cy="784715"/>
          </a:xfrm>
          <a:prstGeom prst="rect">
            <a:avLst/>
          </a:prstGeom>
        </p:spPr>
        <p:txBody>
          <a:bodyPr lIns="91326" tIns="45663" rIns="91326" bIns="45663">
            <a:spAutoFit/>
          </a:bodyPr>
          <a:lstStyle/>
          <a:p>
            <a:r>
              <a:rPr lang="tr-TR" sz="2400" dirty="0">
                <a:solidFill>
                  <a:prstClr val="black"/>
                </a:solidFill>
              </a:rPr>
              <a:t/>
            </a:r>
            <a:br>
              <a:rPr lang="tr-TR" sz="2400" dirty="0">
                <a:solidFill>
                  <a:prstClr val="black"/>
                </a:solidFill>
              </a:rPr>
            </a:br>
            <a:endParaRPr lang="tr-TR" dirty="0">
              <a:solidFill>
                <a:prstClr val="black"/>
              </a:solidFill>
            </a:endParaRPr>
          </a:p>
        </p:txBody>
      </p:sp>
      <p:sp>
        <p:nvSpPr>
          <p:cNvPr id="5" name="Rectangle 4"/>
          <p:cNvSpPr/>
          <p:nvPr/>
        </p:nvSpPr>
        <p:spPr>
          <a:xfrm>
            <a:off x="3021730" y="319073"/>
            <a:ext cx="5343525" cy="861659"/>
          </a:xfrm>
          <a:prstGeom prst="rect">
            <a:avLst/>
          </a:prstGeom>
        </p:spPr>
        <p:txBody>
          <a:bodyPr lIns="91326" tIns="45663" rIns="91326" bIns="45663">
            <a:spAutoFit/>
          </a:bodyPr>
          <a:lstStyle/>
          <a:p>
            <a:pPr algn="ctr"/>
            <a:r>
              <a:rPr lang="tr-TR" sz="2900" b="1" dirty="0">
                <a:solidFill>
                  <a:prstClr val="black"/>
                </a:solidFill>
              </a:rPr>
              <a:t/>
            </a:r>
            <a:br>
              <a:rPr lang="tr-TR" sz="2900" b="1" dirty="0">
                <a:solidFill>
                  <a:prstClr val="black"/>
                </a:solidFill>
              </a:rPr>
            </a:br>
            <a:endParaRPr lang="tr-TR" b="1" dirty="0">
              <a:solidFill>
                <a:prstClr val="black"/>
              </a:solidFill>
            </a:endParaRPr>
          </a:p>
        </p:txBody>
      </p:sp>
      <p:sp>
        <p:nvSpPr>
          <p:cNvPr id="9" name="Rectangle 4"/>
          <p:cNvSpPr/>
          <p:nvPr/>
        </p:nvSpPr>
        <p:spPr>
          <a:xfrm>
            <a:off x="3174130" y="471473"/>
            <a:ext cx="5343525" cy="861659"/>
          </a:xfrm>
          <a:prstGeom prst="rect">
            <a:avLst/>
          </a:prstGeom>
        </p:spPr>
        <p:txBody>
          <a:bodyPr lIns="91326" tIns="45663" rIns="91326" bIns="45663">
            <a:spAutoFit/>
          </a:bodyPr>
          <a:lstStyle/>
          <a:p>
            <a:pPr algn="ctr"/>
            <a:r>
              <a:rPr lang="tr-TR" sz="2900" b="1" dirty="0">
                <a:solidFill>
                  <a:prstClr val="black"/>
                </a:solidFill>
              </a:rPr>
              <a:t/>
            </a:r>
            <a:br>
              <a:rPr lang="tr-TR" sz="2900" b="1" dirty="0">
                <a:solidFill>
                  <a:prstClr val="black"/>
                </a:solidFill>
              </a:rPr>
            </a:br>
            <a:endParaRPr lang="tr-TR" b="1" dirty="0">
              <a:solidFill>
                <a:prstClr val="black"/>
              </a:solidFill>
            </a:endParaRPr>
          </a:p>
        </p:txBody>
      </p:sp>
      <p:sp>
        <p:nvSpPr>
          <p:cNvPr id="7" name="Metin kutusu 6"/>
          <p:cNvSpPr txBox="1"/>
          <p:nvPr/>
        </p:nvSpPr>
        <p:spPr>
          <a:xfrm>
            <a:off x="2640141" y="1464877"/>
            <a:ext cx="6569427" cy="584775"/>
          </a:xfrm>
          <a:prstGeom prst="rect">
            <a:avLst/>
          </a:prstGeom>
          <a:noFill/>
        </p:spPr>
        <p:txBody>
          <a:bodyPr wrap="none" rtlCol="0">
            <a:spAutoFit/>
          </a:bodyPr>
          <a:lstStyle/>
          <a:p>
            <a:r>
              <a:rPr lang="tr-TR" sz="3200" dirty="0" smtClean="0">
                <a:solidFill>
                  <a:schemeClr val="tx2">
                    <a:lumMod val="50000"/>
                  </a:schemeClr>
                </a:solidFill>
                <a:latin typeface="Comic Sans MS" panose="030F0702030302020204" pitchFamily="66" charset="0"/>
              </a:rPr>
              <a:t>DÖVEN VE KÜFÜR EDENLERDİR</a:t>
            </a:r>
            <a:endParaRPr lang="tr-TR" sz="3200" dirty="0">
              <a:solidFill>
                <a:schemeClr val="tx2">
                  <a:lumMod val="50000"/>
                </a:schemeClr>
              </a:solidFill>
              <a:latin typeface="Comic Sans MS" panose="030F0702030302020204" pitchFamily="66" charset="0"/>
            </a:endParaRPr>
          </a:p>
        </p:txBody>
      </p:sp>
      <p:pic>
        <p:nvPicPr>
          <p:cNvPr id="2052" name="Picture 4" descr="http://www.uyur.com/img.php?src=up/2015/2015-08-22uyur-2b3518c1ad198b09.jpg&amp;w=1140"/>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303964" y="2150520"/>
            <a:ext cx="5430961" cy="3910293"/>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AutoShape 6" descr="data:image/png;base64,iVBORw0KGgoAAAANSUhEUgAAAQYAAADACAMAAADRLT0TAAAA81BMVEX///8AAAD///3//v/8/Pz09PT4+Pju7u75+fnn5+fk5OTd3d3x8fGtra39/fy6urrPz8+zs7Nzc3OYmJh6enrBwcFZWVnIyMiCgoJoaGlISEiLi4uFhYZBQUGfn59WVlZkZGXV1dabm5tPT08vLzA0NDSmpqYmJidubnBYWFogHyOVlZMZGRo6Ojuqqa5+fYEODRMVEhcODg2+u77Ew8rQ0tcIAA0fGR87NkEABgQ7OkCrrKcUEBBlYmDKycQoJSNLRUNDQkqio50rKTYAABQrLCooJy2SjJLg4NlNT1aHfoLV2NOho6uwr7lwcW1iZGoYFSMInkTnAAAgAElEQVR4nO1dC2OiSLauU4oIiICKCPgAUQQf0cROz26mHzu7t5PJdk/n/v9fc6sKUFAwmtjdce9+u5NWXlKHqvM+B4T+i//iPxp1jBDH/eq7+KUQzc8d8tcKQPnVt/ILoYzW6lPI9ypIhNKvvpkfCIwUlfwpgGTRv2OQeYRCBVXdn3djPxcYdYbFZAh59Cm8Dr51LbADuzUY3Eg/8+Z+HjDS+kVkkL2RMDKjgZdvp5Q7tOSfeG8/AaU6F42e175LFRRTQkwdUekt/wom6naDOGqhQEXFc+cSoYKIjH/fjcwlmONRUKXbGl7qgEBDpp0+o4baAfT/fftTb/PHwsBInHxoGWQeILGMan3oIqktCSntAND3FBUwChYIdUb0wEtGJfPN7tXFVTjabig7AwdpPWGzgQMJkASJbMDfm2XyD1QmDz/+Xn8gdDXzVR1POaSRD2RwolpDSBt5gbbdj5FlGagyBIvxC20Vna5YUw1dLKTOxJkinGZuJmH83GI0Ix/1piPTx2+mduP6GCgzrPbncyIrAiFijTNoXK4WpYHXQFBL83iRfGUoR/+UkCBNa6lzFk8Rv1yvfQPxGEXLwwVIH3RR4K+b6zGamEZqW39J/0rAtnkzRiH7KtpXJozSX0oRGfp/J3+gj9QyGT+uTJv9n3nr50S3IysLPH5cpTi/xSwlqcX0gEbECI1wu7/x1YX4YzyH6nQe1LzxxSrUD47rNfW1aOrbbZaYrJBqwjKwMN7uN39HEIsNqfFhYuqfWpSNGBdsaEpQU0oc+n2Q2mYxHZmyO6IIRHTA3HS7XwXVGrJPzZUmSP2uxaZSemHhy1InyaS/K2Pe9MqpjQ4dD9twxSVkQPPUAZ12CEy1bKU0Du595solSe52bP0yZAcZZB9WkDWKGlT8wxfvoywJYk3qE66I+Un2RGtPYbRn7J+Inpp3v9RcV7XHgbp74BsEptLwZmejHCkJvGo7YRg6Jn3wvo02DxYTcKCnZSxGAlMlCLMkK6o2tnnymS0cKVwI7Ay8o6y+Ocyr2e8l2Hcu3u06E7RRxpysRroDN9bAFYHxW3uEVCpBDWKoUSoMG+e86fPD3B1i/3vyCce8jqgSKjTSDARN02fxdmyDtCXJgzvyQfJ8JN30Ud8mZ66ZRp421d8g7F1ToLzrW9R6VGnSvI0EKKPKFwiWQRA4YWAtPK95HckOtY0C8olvBXWkT6qoScUOB7D411/dN+6W0Vvxh83TvvpHmrHVWwuqOcA9SBhJ//yTHWnpiBOI9c0xJYPzAXh28NCDCnn+EuKDLnJ7EYWNyUxaTt+4ciVa0b/lmIdhdBUCjE1bMSRV0XWbjhAj3l0qSB41GRdQAHxFUTTN97tme9JSRPh3dLbdopzFWC6rvNlIuCI8La/eejSjCjsbGsSAEIz+0+Mf949hw766/xRtH4vGFDW1azLpgXe1vi9f9TVFiDRKxgnJvwFli3xj7beJ6VmP+YH5xmcCA2R1Pg3ef5d1VZIwrn1Fgi47Tqcj82TsaMFpCwlQZWrsux0fImHRpmICI9Vk3qvIPkNNe/foN4hJxkDmyDAVuT/reqMxADx2+66oajZYK1fqEu0bAgQdhBMumggTjCZMhnZttrECIfr6pwQNFt/zL8E9Nw7SdPAoe7TnAZnPs8nWTqjqk1aDjLMq1L7kR6lk9uiV2DzxJfS0RlIFUS3EvgQTfATN7ReDCEcUNqsGqC1qXUdPm2fL/h/swY8flrmX4cFifykvlOTECmecB9wLsLW0vz32NHrz9F6poCe33uckMvsTNNhMR1aH/OPpcyH/Og4jJ6wRtVzpMbzut+ZkmzvPP+EIlJ8/5ExgT9v3Fl06p3l6x2Jb0jWfPNtmwNieZkfHESZJJIE7LriQCHTwrQ49dD26vrt7DB7WFfLF8X/OSF4JNvHLqj013QZl9GUYgkC0BaItMf2HZ+oj+a/n6j3ULjQaJzZZEQZQry3amGIlQp5Ef7iApUGhLiIdQhwKIvU3Yq5DtQF3HOs+nTFUOSgwFTHq9hsWLsHOmqnClm4X4qDyN8zScOhfxaIzQfDjR9uEe8QV2QYYaaYMNpq1snTqDZNPtfkbtysSLKInSea/vglNYPo/oicQUgRy28+62DIfXeDNBVUtrO+zpizLmiI3B9ewsUVl5zKWBbfVq6XY0kCqGK3zGqaCD9kjuR7twMPFopMZVhmEEtCYBidJqqF/e1h++8vlu+1k/7RAxLw1/L7V9jYUsZlrUmsTnYlnOkALmLeSgybPQdZYsBQUzkNDqEXUqf2pyg+el0yHPePlrcLaMDOMFmSsXJ0r8ZI+G4zsPtERNYv6U4hpPvmg1BQTibozzJzfsZE+qvqB2Ru1J/e/wWrUUspI7kV7KxeSI1WbbtYupn4j1Aa4DqfweG0tbPLgaTyzz/RiqQsrE0nNQdZmkoNIF2fYaj6JqFhcRqxXtVNk4IlgDBej69CbumuLb/V4BGRkg8TM6C6RgUIjcwHNFBPdiugipVJsd8kxn3HhAgxujFoZsW53UGNiXndbYFrQNtjAEdrEa4Xx2vv4fsdGt651tI8q8NFxSpiz940Box0WBm7NlQxNNyQ2dLdFdc1t+PIR2vZd9gwOermXNmMWopq5u98W3Fb2uwYtTWIuRsxLhk1WNpWZ8U6qJQwhEZ5sC0YB5GcF6rHjmvKbn2gtvQyt7EJHZtNtBv/73npcWI6tuUpkQG65veTvnPD9Pn8yED4TxULYiqq8cTos+MxXCVwhGnNJ0ptee6ZDT0A5sZwYzbHt5XEGimixCKsz3ekPxSr1mDCuQtcOrNEXq93zZrJLn2NzOmqaRSktBph8oV9Bv/9K/mqds97vDwKko3hc2iWVYGW0JkX2Jd/rDIf5+1AdPVKZ2b8EXxy6Tj/oEc1ooHI/Ef4UKqAObH0oaWmJiVh0iuNz72lgc5ZD2V+PnRAumqR4Qy+f51uaFC4TMzQyNbe2s93KOyW+3jciYhoX4W6IGRxli4umlWsTixMiMUWIYtZtSimmSAiMqzQLxCWFs/ZmyLoAJTLO72Dy/2O/KSO8DUJsAVy/ZT2ZKiVWlx4vUB9CJD7m9gAVQW5wIF6/8RSHCM1oUmPkdGItCe9NiaFr0KxYOu6KbwXttjeSuJpDd0kLtOt/26IGFQPgjWsMEdaxxt99Qkq8zPe8ry48XklUHaxY0GmqFd5VWtAiR4sVco5Z7IIeicPLyB/FYjQFqHvAjMbfCAcSSxSLTcMyCqFs+2RL73rL7sr2ao1uBLJdae9fNsaTWune/8C7PxswmlLlWF2VcSW2HEJPa4wJ4zObvcix0O4ThkDmtpH1p9UWPQ0FMir0WhMyXIavgZKBmNadGZ25yZqQPLiSyNCaPmoTwVgdN5FioqvOV6hmuGcdrXTU9alALbr6soMuw/eEkTr137Ppv4h5Ag8i0ohx3Byi+rwkgIKIjr2QwsidpPqE5dVnY3qK8F4EokN2AdpDNU/UPix+3kiykILnj0kBowp0VwsY2HpiTTvk4Xq3CPnEGOh0gfEJT247LHX8JgzIhrshEuhK6ECXHOTcubfNcZ7+8K1YmJ4HuF7g/Hcm+duLroORQsdXVbvXvbYmMldy5ItxLapXRnzevUEBYxRapIdKBvNDuz2XDDSgcVzUyMn9axZzz/NgX8eJoLbvTs43IkuclqEuEac54xkNR7rXdDtUlI20g2rsdjWosKiAxaQkB1djhMZkHmgq5ASnume2LquonDUG6gVk6HEPp8bKiMwUCBlmTBhW9A601ai6wlltA5F3YjTphSlNk8YQmSJkQRGivedxDXJ16vDsijSXtVByiYCR7iD11GAZJnZBlagJiVepovco4yOSoLW1obs3kRZRg2Xq140AAY96lCR3OUrUDwjVcEU+nhQwmpB7hSK2UYxgyqFNvnelW67siTm/HwkSmghd2xilHZtmf3UoBaScIWvnTxU+hgxRPcyYf/a4HRDlAfgw8RuUtca+i8BotDc2mBY7Ukpo4aJmh8wQsqgqOWTwjP1tr8RRZOjRBdo45shdaH9sDWKz1drTC1VnRh9tuYy4GWGn1ifqcqCKuDSl3mwXyd7uKZj7EeHLIzifwaJHygFHSCFqYmfjLKvl2ISuJ7DM4F5nEU6+9/TpmPwKM6qALyHpPcwre0tR/hFeyCPUc2YeRCHoUyH5ZusQa9UHKKCjEgIDubRK84qcs6LraaQxJay0f/L4bOnz7lYMJbNBKby4EI//7gViquK4jUNkUDrk8ju/DKxMzy9SkaRRwY7TUW5vjLpYYMrFY2zHlPr2kmhZG00PkUEmOmQ/q6B2qNqOqW8l/5SPZzIv2RJtZ307frEYSCYDMYROd/j0LVSU+cj0NkenLuqPPp+Qqq5PYqoEeUnBOFeCvgJe2ntzaHyxRCN3MDjZGSzBIhL/OWC/T7Tq5kK7HT7d9YLAbJi9VlNo+/G5OY8mqV5+DSrpYZQHzxsJM6eMpLn4SRv6Oo+YmXwizClRDYp3SwtaLuOLdGZUOEmUJFe3IZaRD2O071ZonyE7NDOfyoNnvXkQ3NgerJzlculNYcZHFXEn1YdODkgYTCsNwzXvB5bXG3ih5XX7zbVYhVHEFrx2ffeEZfD6/Leqtf1c3pkcufCQDv2Ej0smMJ+IfcrirM73orpbkBkuGnseFKJOQqyxNiCrsgmBc8JvF0HdLcgoU55gTAtFpTek67MU1z4i4+/ebDJwTqlnoAEYuXBVqBPEGACO8ocToPlwZNfprHMnsK1BrRtwFj9sN+siL0esUc1hOhXDFV3XACe7NnkYcagbafTlcvkYwQFkMHm8jsHTmrkkkk3UHUeLT/ABGpqhaHYbuq2n7F0e8fsZGHSklfHRy7oPZtBq7beZ4cFAUfsRSsHduGUephxGrYLgswtGPoXqUEd2j/EhmmZv2J2gr5Ej/delO7nt0ZA2EchlL7mUIRYyS8fd3enCxtivqs+LGoym5O7F3GoBjCwbvuSfR9s+tCZf/6SRLnm2OcF9HRlCHc1d+ZRIuL4gdl41Q4WvzE3YWoCqyXbj8Q+A5yvHcTR38mW9Mu0VdfvyKReTIyIpWzHN3eUfXojMssUifJWm4Qmihpj86ljNTAaeucMwur4Pl5qiVozrI/q2YeSwzJQ8DiAQwfMhnlD6Dp2UBt3vvKO3bGxtiOdN7Cy/2h2wtFjlX8Eo4l4GDDJXKSXyxIieyLo4bylzG/aaCUZ1TxHiYWzrsde/BjyfuWUVkn4wmaqiMoyaRz1M1R78ZnU+5ezp5fJ1ed+Rg1Fd/X7ttWVpywJZAXEMFmm2vWPCRhW9GSVC6xkFoMS2hFaSBIFMSbeQ1EHKLJlhTpMV5CCqU6csSmDFV89hDbYhIc4I73cnBEb56XXynkuppDQgvBLIaJvQs6XoKVUXqTwUwvdbB50IEcpIXtlGO7IX3wFldBv3vziGh8codMEuiRzOJuZHaM1j1Ua7S7RV3kvNY8Jktgu1SF6XhIRpyaPd2xTydRhLSPdnQ0I3hJZCZ0GdmpNSP4wiCrXUXFQ9ZB/FZ/75WKJPPb7yCNp6BWFeEPTZGGyfjOjrNguG74boGgWzWMfwLXMjZNN+6OKchxwQgtm7LDgvo8q/6dkoEw5RV+BotPESFllkBUliTPNtwIDvdZbHUOHTv0osIZiRmXq1ibnZm4w9z7PFHjJh6je2ZhI1nwEtm5FqQMgchTToj1dTjof5KY4nQobaH9uvojFsTaDX5ZKVwinswh/hyR1JYXa1uEsAj5jWnMX4PCQhhS0ZRGgepYYtBHaUI0e3RL5snZmOWFUlfwUs9YEeRikClWWX5b5Qy0HfqggpMkxOtbIpP6e05JrwW1dTy4hvQCue/70lnXozqzpYwOpdmPbmkFuqvwsAOrrHpD4k7k9+cy9Gtg1PEYzI+cZbzmbTdl3SamUiP2rq4POQMWIgyuacuyLHmkqPshF1Kx9STrqRhHiRP1bwVwDi4r8GDDfLiWvFMgjqSoDqNyseNbrr0jrHVHKXzQVrNqNV6kj1M7HNW2f/+BxYhNIVzbFT8mbrbKP9wCJHO78Eu0Z7fmC0QrQjWB8YV0hpnikymB24Wx0nLgiIEj+iXMzfNNNSfboODUIHwrb8qToivMsFk8oiMT9ZYONxK0E/45jwj/KP8/B7cPekpFOG0fuNksI6vsWOiKoPH2WgTJkFaJxokQpbxrjYrASOleqSYRRl0GYxkfhw6dcmDUGM1Jagd9UoU41gxGSJ8f5m0iHsgrFlNU9Rx6lSKVlOHij7t8iploXfe7rNKlgYeRsHB0t43gakrkKwEU+kfCjz99FByU5hqKUcThONcRL+OImhwLVQdgbdJuVBGNdR9BgwbYUgssJgFfHXsxH1opiQVzNPZlKiGmD2f0Fij498GhzdhArvsNL+hkcSxlFPRsrWmztayE80KTSMOTHLFMXVxWTWTTWYbBnRJeH4pJMlrDvU8UnOKyPjZsoWFDYWelWiooD85FC/shZKxcqd5UIUuqX9q6iwuyZ6oE3bVHFwjLTMhdFLTpVuoI6y4UnaPRZzUizN4uqcFjUH3e1xrEqjxour4vSwXVC+8E/aL6NeLyOQ3kV+HtQLRnGDUsNuNRntnVw6hHT9CtOQ6sHyhJMmv3lU/JP5/FIybHMDBFoTUcuaOQILUGGirzFaUN4UiYvS1inRgsU9Yf//E9rH+DoolEdG0lvQyPyTPB4gHjx1SO4MJJcOPO1JFPLkCmFA+W25z0WF9i8lA1Wsk1PpyLJkIPOMGfK6OmLcgZIhyjgWYSPS3b4riULNPT41NPiLkqF7s6DqoGSFPBOM5Uotz/h38sK062n8ngSbeSoipi+9vKil8/csGcRco9eNvCxMUlguJ3vjpfmKZPmBy7RA0f0b/e0PN9JvMWvLvWh7fz7guKdO3G4hxvgVoTOhvSEDzWsqamHBfkylwQoAx6i8ziM/ohNHAhPe0W+8s+npqeQaWb09OmD03dk7TLf2Nh0P4WYzJFqIKhXUlDEw/5PLv7q2Lppxt8NbMhszIs7dDxXTn9qng5ozZO81pT2lrZDpaEWLIgYtWS1OTzwaaf7T5dPKcK0gYr5Lh9L7HHOOu3lNbc+WDDP/mXAkdeyj0mtTgnFla5qIPlX8NlcUixIHduhg57Y/r8ErEo+2j0amFdx2MUnVwetYQgy8KfwlxoP57XFe3VxVKkze6aVvS3rMSTQhuIVjRfY+tkqP3iAmq/G58MiOch4ybH6ywvzomxqNEpKL7ZJFauWHRfpB54WpR2SGb3M9DegMwlvYT2xiwKUzdWfYmkYqmxa324SyzgEpvKWDWJhaUz5QDHYAZFxcuHkCepe+vQiuCg6WX5JulgOMHuIRGczKT0XXF1LRdCuXt3RovCu8tvYyoWncAGyYYhS5MPJlBeaO8f4fByn2ygrMqfr7Y7K9fNg06n1kNmz9kLJ4RLhqHy36UopZ4vjUI+XF83PqQ8qod8YayxEXe7+nnwRta6DrBzPTEJrDzLeb3w+9JUMtiDweAlUZiV2WMGGVVkTQRKZyDh3sc3Zm6CeC0e/NTWEz9p5+iAxEgw77Q7kJtYIk8ugap+cfecxToCTsVWRWY70W5CQQ+9O9Ta/BJE/9Lx02jeJH4xaky8dKmHFyWUfcTp2SIdKO5zD2LICuCbuPZTY5b2mhnlf638/vz5gBpvnRGKUdXUyhdDfZMuNThYUc/Sztql6OfoK+nyJ2LKb5oTE+rZrpeQxymq5ax3h1owJhBbZv2jGo9b+Ga2hGuRfrE1P5yz1fMpp2737zqp5Ngg/iu9D2DdfleVefTZaLnNayr0Ej77nXzKcjZJF7R2T8E3eVRCkk4DGmOU98QJ3CGOWl9x+CsLp7ag6visLnqg3dx7unsKXtd0N5JdT3ee46osjfPG+6ypo/ksixpSdmrrtE5vLTNXtKQodF+ybFWbUvgZjY3DiqWT8XMJoXKcNXRQ07txhMkkQbn0jaP/9eQ/YffFJsLk0G3LZ06IQ7OoCUIegfF4M48keNsDDQ2HhOU63BX/GnOtKuRFCU+RUbhhrNgSb4w1nh2S/CdpH1z3rljh6FT/eB0d1zSto4enaKSOhQhge4Ix/Yi1cWFSY0eQ/2il5eh5ttQOucZEhCIbk7hWcYnNSlY/1z4YGCqis1eWFh7berYdKMRTtzoY+3Ucj656yd8W3RVWU9zzVAOKR5mA31fUIG+05C3F1rsE5o6VLLUgjAZyx2ct6ule0Nr5HhVN1MqKJt4/IM+gCPZnf5COM+n8Mj9MPPcqYjcdKnnIEoe7f0fPIrehw0EZ6Y3tc6Mqp8JBqbByPnleEeBIzucz2k/Mifx2tNNWFficJocbCKriMtrehhtxpCfFf+/Ub+SjSoeNYljCqWlagz7uJU9cmd1Jbv9yenv5JEJ9HTEL/Ys9eIpdfKGHaumlGOG0mYiFpnldAhk24Wps5G3c+cfibHSIRUEbI4P1mL7Js5id9ts8T104v/fc6DS7Xlwrg9Me+n6T5NfeYWTvwrMgzbGTuQpvp3zkoG1I+rMfcim8dAgD7isyajNO+TNd0W1FlHixgk5nPcJP1UhkCTThc9VUi14Bk70b/Em0Q7q5ezCtrzSkx5O2VPq+giFqBz3fXKyHFkVYjvDv3OJlcVoN33Q2iLTPOT97vi8DDerArgRfggLLdshqxTwhOVXnmreGTmKTOIzusUUJzNRyqDTijgEeKMHun+qmPeBRo9+2NEVDfikNVlbMy3sv5V2tx+2kniquIKjQ1vkKrIb9MEVWVxOFhyXsUhFSEbGMLX40/ctGWOknB4bfnoQZQTg4xkKUuxnBhkp7DtEaOgF2tCqiPc3MLI2DrnAiLEjcUzj+S8ZEhpdDZMenCMHGKLZxF7bcRrRNvusk2wjjvMxaKXFnVGF/Sc1Pkz8kUe1iF63bsEAnCmm7LzO0apA5Wixh4xzkuGFP+iRd289+H5RFBKBjt20kj3/Ob2XTnmLimbXYgkUWkxSERB3WNJct349ReEFQTtkTpI1e/MlDk8m1VzRjLwrQ9wt1GaovYf66PeiFmBASvOe7iv5UzeMKUGfGOcl7bWYFqw26WdhtCAJlEliuESANKafBfcUvU5JnU+Mig3BqvIjGFED1jI0fv2sQb42Pl3QevtRVrm9OL0T7ENIwsCNlGuOjz1kPsb//gofosp+SZ6EL1H6SCEsxWMG5G7f5Wsghr1PdAWm0do1Rhxt6pa5CfPiF4xWnYsczdWFkpQigSeNkkywzfDbq7eXR3xHPSzvVYJojfd6BsuTjW5qtufHvEq7Zh/FYi09MKmy6GM4uTt+DzzIZ7UXZiyS1QB8TLlTesPRH58PcLGs1/S2yMPtOKZpnNsm6mPBtN2zzlQPL+P/CB7OvZOxn2983SpMKRkIL/90PCqVKDMOWhoSwUaVZpOesS6D8/1ptI2HT022vBXHGVDsnGmCGYmuEZDZBl9hL4tCqNRbIF7hCO5DWhqc4cwlSqbL97zYYiz9SmET3X6MgJpozqezz0/2lHLh5OUNCnTfBU21CjF7c7uW6rkSYtWGSlztnbkZ5kDdzZduh2aNqvp27zp7WyvSp7s6h5mb5v6NI8EspXYVhUn5P3W5JGdE7Al/3yhn3E+A/PHNUO19ib1Uy9eb2qSu5RqdW3KTFehzgkQGL0azzFppzBJ4g3B2bdNOtA1XGXW2zSxSj1wu9FivT2wHdEI01y9w8O8OeMS/mHo5gRT+GYQ2PJmmtRScd4y+H24a3+B5UZIOYdVWemoorNfjQPBlE0lZLq9jkQUNtfXSpu9+BklMdAugQza8ypeuqaG8gQAM6OvhNoBQxufr/XSDwR2n++1qqQohaMijswLx0Q4ILi+X8R71vZeHJODdMUUpuG6rLwmKnhxCoMweWNLIl/mYtR+1lhfZGVqTjL7viMXV6J1MxfeGBnygaO3sx7Cbhgzp1WvsJ+cqLCzGsdV5b4FgHH4RndSZXN7M+mTneGWWIN97czB7BNwsp6tQ/3Q7tqOelTOCcxi2st09yqf12bvp7xFKfc3Tq2vwMg6mAXa8Z9f3bS8LBsixXRZNE5uM/Qi5JPhWdfg7gll+FQ80ucSHBKI0EjzB64D9w8vyJD9dcCof+AFDuaRpUKzvg3mmvmnBHXWA1phnluk90twxNqkOXuFaSP6kXK/Slv0aY8wmRAl05oZEY+Cc7nffg7conIgicyTo8jQiDUHwU1zUOGoCMLbwVVBXfvokLmQghoFDNixaVEFhT3e3iaudu/X4MmCGufVMOyAdaZ3UuwxTQYZnD1B+qax05OuQqdHeEwwiDlyEzVpr3cl6r0ZNnkUBMi0nAhc9Gn87djqxkVR7TANa5wzlfUAjurF+BzqX9bjz78nLYuQNPE+L45nb86BPnQc/P66W/uZWKwRWgcj+DD42OkuGxPWruF4PWx1IPWRuxSxWacvlY0Ym+gaquGy1jQnGCf44BspondwXACGO61rPhfUfhYBH3opCKb1nZdABiXD4Yi5KJ/4Lih8KHhPJlX/EqwLPTOEElbzX8Z4AOTwWaFAYHHx1pt3v/iTrKipTV5UYF6c+qOPvSfovfGXMTYhG1yrrV4WbNOKyuBaDu111j1OFftlGNL2CJv5gFV4aROOSX6I34h8l/gVTQyOxCv0J7JiTSH99HvvX1Rkj+hLVXIZaxTywud8p9D5PXu0baaT3uBfvbg5xjyvL61MJxd1DOpv/R2lO0b2hHsJGdwP7yGvS8EiYo1iC45qk/cLYWenq/6SVye2QhHxsJ/qEJVou+3wzSvUePfVL8uPJwv5ViNKnNo7rdlEXHPUEM6Zp/RjgDcv3kngnFrJJU0itrVbtonR8ov3r6vqm9edEEu3vMl8xzj0TiuW+8dt/GG3fgevuydZqr8We0Kym1NlU+zXMLxkpO09Jels79f6CejuTWZ9v2tBtZAMAykiQy86az8AAAEQSURBVLUbnq3fzK/AbmgKU9e8dPRkjuxooVXYlOgygGlT5l3oX3ILdXPO5qm+IDUGb14mPgO83wJYGMDyWIXHWNT88eD8L578+VDG6RWAUZWGmyTY7euQzx1EgOZ5y7B/FXjgM2Sg72rDVJ88ij2ct93Or0RW4LOKT5yuIDmApP/MRYPYxlLzH5D1MsSBfnxyRfzlwv38W/O2lmmnpTJlut6H5Rv3nJ0PCuuji3E6l60ro7LsXA/Ll2ALnAV8NP9L8SsyIngDCzrnqgy6CHQSF8G7VLqjof9nyL8jQQsYE01xp3nJ5fP+44GRATPfl+WmDas/nj/+PxSYyErbbi7NviFeVlLKufH/RiL+FxTl/wOxqhOCp27yhAAAAABJRU5ErkJggg=="/>
          <p:cNvSpPr>
            <a:spLocks noChangeAspect="1" noChangeArrowheads="1"/>
          </p:cNvSpPr>
          <p:nvPr/>
        </p:nvSpPr>
        <p:spPr bwMode="auto">
          <a:xfrm>
            <a:off x="155575" y="-144463"/>
            <a:ext cx="304800" cy="304801"/>
          </a:xfrm>
          <a:prstGeom prst="rect">
            <a:avLst/>
          </a:prstGeom>
          <a:noFill/>
          <a:extLst>
            <a:ext uri="{909E8E84-426E-40DD-AFC4-6F175D3DCCD1}">
              <a14:hiddenFill xmlns=""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tr-TR">
              <a:solidFill>
                <a:prstClr val="black"/>
              </a:solidFill>
            </a:endParaRPr>
          </a:p>
        </p:txBody>
      </p:sp>
    </p:spTree>
    <p:extLst>
      <p:ext uri="{BB962C8B-B14F-4D97-AF65-F5344CB8AC3E}">
        <p14:creationId xmlns="" xmlns:p14="http://schemas.microsoft.com/office/powerpoint/2010/main" val="2007891824"/>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2110752" y="1728903"/>
            <a:ext cx="6476317" cy="954107"/>
          </a:xfrm>
          <a:prstGeom prst="rect">
            <a:avLst/>
          </a:prstGeom>
          <a:noFill/>
        </p:spPr>
        <p:txBody>
          <a:bodyPr wrap="square" rtlCol="0">
            <a:spAutoFit/>
          </a:bodyPr>
          <a:lstStyle/>
          <a:p>
            <a:pPr algn="ctr"/>
            <a:r>
              <a:rPr lang="tr-TR" sz="2800" dirty="0" smtClean="0">
                <a:solidFill>
                  <a:schemeClr val="tx2">
                    <a:lumMod val="50000"/>
                  </a:schemeClr>
                </a:solidFill>
                <a:latin typeface="Comic Sans MS" panose="030F0702030302020204" pitchFamily="66" charset="0"/>
              </a:rPr>
              <a:t>HOŞ OLMAYAN İSİMLER TAKANLARDIR</a:t>
            </a:r>
            <a:endParaRPr lang="tr-TR" sz="2800" dirty="0">
              <a:solidFill>
                <a:schemeClr val="tx2">
                  <a:lumMod val="50000"/>
                </a:schemeClr>
              </a:solidFill>
              <a:latin typeface="Comic Sans MS" panose="030F0702030302020204" pitchFamily="66" charset="0"/>
            </a:endParaRPr>
          </a:p>
        </p:txBody>
      </p:sp>
      <p:pic>
        <p:nvPicPr>
          <p:cNvPr id="9" name="Picture 7"/>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3235297" y="2889759"/>
            <a:ext cx="3754013" cy="2751033"/>
          </a:xfrm>
          <a:prstGeom prst="rect">
            <a:avLst/>
          </a:prstGeom>
          <a:noFill/>
          <a:ln>
            <a:noFill/>
          </a:ln>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Lst>
        </p:spPr>
      </p:pic>
      <p:sp>
        <p:nvSpPr>
          <p:cNvPr id="6" name="Title 1"/>
          <p:cNvSpPr txBox="1">
            <a:spLocks/>
          </p:cNvSpPr>
          <p:nvPr/>
        </p:nvSpPr>
        <p:spPr>
          <a:xfrm>
            <a:off x="2476067" y="578185"/>
            <a:ext cx="7216574" cy="419753"/>
          </a:xfrm>
          <a:prstGeom prst="rect">
            <a:avLst/>
          </a:prstGeom>
        </p:spPr>
        <p:txBody>
          <a:bodyPr vert="horz" lIns="104160" tIns="52078" rIns="104160" bIns="52078" rtlCol="0" anchor="ctr">
            <a:no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tr-TR" sz="3200" dirty="0" smtClean="0">
                <a:solidFill>
                  <a:schemeClr val="tx2">
                    <a:lumMod val="50000"/>
                  </a:schemeClr>
                </a:solidFill>
                <a:latin typeface="Comic Sans MS" panose="030F0702030302020204" pitchFamily="66" charset="0"/>
              </a:rPr>
              <a:t>ZORBA KİMDİR ?</a:t>
            </a:r>
            <a:endParaRPr lang="en-US" sz="3200" dirty="0">
              <a:solidFill>
                <a:schemeClr val="tx2">
                  <a:lumMod val="50000"/>
                </a:schemeClr>
              </a:solidFill>
              <a:latin typeface="Comic Sans MS" panose="030F0702030302020204" pitchFamily="66" charset="0"/>
            </a:endParaRPr>
          </a:p>
        </p:txBody>
      </p:sp>
    </p:spTree>
    <p:extLst>
      <p:ext uri="{BB962C8B-B14F-4D97-AF65-F5344CB8AC3E}">
        <p14:creationId xmlns="" xmlns:p14="http://schemas.microsoft.com/office/powerpoint/2010/main" val="587438412"/>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150870" y="1794502"/>
            <a:ext cx="4122367" cy="584775"/>
          </a:xfrm>
          <a:prstGeom prst="rect">
            <a:avLst/>
          </a:prstGeom>
          <a:noFill/>
        </p:spPr>
        <p:txBody>
          <a:bodyPr wrap="square" rtlCol="0">
            <a:spAutoFit/>
          </a:bodyPr>
          <a:lstStyle/>
          <a:p>
            <a:pPr algn="ctr"/>
            <a:r>
              <a:rPr lang="tr-TR" sz="3200" dirty="0" smtClean="0">
                <a:solidFill>
                  <a:schemeClr val="tx2">
                    <a:lumMod val="50000"/>
                  </a:schemeClr>
                </a:solidFill>
                <a:latin typeface="Comic Sans MS" panose="030F0702030302020204" pitchFamily="66" charset="0"/>
              </a:rPr>
              <a:t>ALAY EDENLERDİR     </a:t>
            </a:r>
            <a:endParaRPr lang="tr-TR" sz="3200" dirty="0">
              <a:solidFill>
                <a:schemeClr val="tx2">
                  <a:lumMod val="50000"/>
                </a:schemeClr>
              </a:solidFill>
              <a:latin typeface="Comic Sans MS" panose="030F0702030302020204" pitchFamily="66" charset="0"/>
            </a:endParaRPr>
          </a:p>
        </p:txBody>
      </p:sp>
      <p:pic>
        <p:nvPicPr>
          <p:cNvPr id="2050" name="Picture 2" descr="http://us.123rf.com/450wm/hayaship/hayaship1410/hayaship141000026/32838755-g%C3%B6zl%C3%BCk-ile-k%C3%BC%C3%A7%C3%BCk-bir-%C3%A7ocuk-a%C4%9Fl%C4%B1yor-ve-zorba-beyaz-zemin-%C3%BCzerine-izole-alayc%C4%B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2593299" y="2477906"/>
            <a:ext cx="5728350" cy="3195146"/>
          </a:xfrm>
          <a:prstGeom prst="rect">
            <a:avLst/>
          </a:prstGeom>
          <a:noFill/>
          <a:extLst>
            <a:ext uri="{909E8E84-426E-40DD-AFC4-6F175D3DCCD1}">
              <a14:hiddenFill xmlns="" xmlns:a14="http://schemas.microsoft.com/office/drawing/2010/main">
                <a:solidFill>
                  <a:srgbClr val="FFFFFF"/>
                </a:solidFill>
              </a14:hiddenFill>
            </a:ext>
          </a:extLst>
        </p:spPr>
      </p:pic>
      <p:sp>
        <p:nvSpPr>
          <p:cNvPr id="5" name="Title 1"/>
          <p:cNvSpPr txBox="1">
            <a:spLocks/>
          </p:cNvSpPr>
          <p:nvPr/>
        </p:nvSpPr>
        <p:spPr>
          <a:xfrm>
            <a:off x="2476067" y="578185"/>
            <a:ext cx="7216574" cy="419753"/>
          </a:xfrm>
          <a:prstGeom prst="rect">
            <a:avLst/>
          </a:prstGeom>
        </p:spPr>
        <p:txBody>
          <a:bodyPr vert="horz" lIns="104160" tIns="52078" rIns="104160" bIns="52078" rtlCol="0" anchor="ctr">
            <a:no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tr-TR" sz="3200" dirty="0" smtClean="0">
                <a:solidFill>
                  <a:schemeClr val="tx2">
                    <a:lumMod val="50000"/>
                  </a:schemeClr>
                </a:solidFill>
                <a:latin typeface="Comic Sans MS" panose="030F0702030302020204" pitchFamily="66" charset="0"/>
              </a:rPr>
              <a:t>ZORBA KİMDİR ?</a:t>
            </a:r>
            <a:endParaRPr lang="en-US" sz="3200" dirty="0">
              <a:solidFill>
                <a:schemeClr val="tx2">
                  <a:lumMod val="50000"/>
                </a:schemeClr>
              </a:solidFill>
              <a:latin typeface="Comic Sans MS" panose="030F0702030302020204" pitchFamily="66" charset="0"/>
            </a:endParaRPr>
          </a:p>
        </p:txBody>
      </p:sp>
    </p:spTree>
    <p:extLst>
      <p:ext uri="{BB962C8B-B14F-4D97-AF65-F5344CB8AC3E}">
        <p14:creationId xmlns="" xmlns:p14="http://schemas.microsoft.com/office/powerpoint/2010/main" val="2502629237"/>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3320999" y="1670930"/>
            <a:ext cx="4129113" cy="584775"/>
          </a:xfrm>
          <a:prstGeom prst="rect">
            <a:avLst/>
          </a:prstGeom>
          <a:noFill/>
        </p:spPr>
        <p:txBody>
          <a:bodyPr wrap="square" rtlCol="0">
            <a:spAutoFit/>
          </a:bodyPr>
          <a:lstStyle/>
          <a:p>
            <a:pPr algn="ctr"/>
            <a:r>
              <a:rPr lang="tr-TR" sz="3200" dirty="0" smtClean="0">
                <a:solidFill>
                  <a:schemeClr val="tx2">
                    <a:lumMod val="50000"/>
                  </a:schemeClr>
                </a:solidFill>
                <a:latin typeface="Comic Sans MS" panose="030F0702030302020204" pitchFamily="66" charset="0"/>
              </a:rPr>
              <a:t>DIŞLAYANLARDIR.   </a:t>
            </a:r>
            <a:endParaRPr lang="tr-TR" sz="3200" dirty="0">
              <a:solidFill>
                <a:schemeClr val="tx2">
                  <a:lumMod val="50000"/>
                </a:schemeClr>
              </a:solidFill>
              <a:latin typeface="Comic Sans MS" panose="030F0702030302020204" pitchFamily="66" charset="0"/>
            </a:endParaRPr>
          </a:p>
        </p:txBody>
      </p:sp>
      <p:pic>
        <p:nvPicPr>
          <p:cNvPr id="8" name="Picture 2" descr="http://atahun.com/wp-content/uploads/2015/04/Psikolojik-bir-%C5%9Fiddet-t%C3%BCr%C3%BC-olan-alay.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2653257" y="2694924"/>
            <a:ext cx="5069257" cy="249948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Title 1"/>
          <p:cNvSpPr txBox="1">
            <a:spLocks/>
          </p:cNvSpPr>
          <p:nvPr/>
        </p:nvSpPr>
        <p:spPr>
          <a:xfrm>
            <a:off x="2476067" y="578185"/>
            <a:ext cx="7216574" cy="419753"/>
          </a:xfrm>
          <a:prstGeom prst="rect">
            <a:avLst/>
          </a:prstGeom>
        </p:spPr>
        <p:txBody>
          <a:bodyPr vert="horz" lIns="104160" tIns="52078" rIns="104160" bIns="52078" rtlCol="0" anchor="ctr">
            <a:noAutofit/>
          </a:bodyPr>
          <a:lstStyle>
            <a:lvl1pPr algn="ctr" defTabSz="521437" rtl="0" eaLnBrk="1" latinLnBrk="0" hangingPunct="1">
              <a:spcBef>
                <a:spcPct val="0"/>
              </a:spcBef>
              <a:buNone/>
              <a:defRPr sz="5000" kern="1200">
                <a:solidFill>
                  <a:schemeClr val="tx1"/>
                </a:solidFill>
                <a:latin typeface="+mj-lt"/>
                <a:ea typeface="+mj-ea"/>
                <a:cs typeface="+mj-cs"/>
              </a:defRPr>
            </a:lvl1pPr>
          </a:lstStyle>
          <a:p>
            <a:r>
              <a:rPr lang="tr-TR" sz="3200" dirty="0" smtClean="0">
                <a:solidFill>
                  <a:schemeClr val="tx2">
                    <a:lumMod val="50000"/>
                  </a:schemeClr>
                </a:solidFill>
                <a:latin typeface="Comic Sans MS" panose="030F0702030302020204" pitchFamily="66" charset="0"/>
              </a:rPr>
              <a:t>ZORBA KİMDİR ?</a:t>
            </a:r>
            <a:endParaRPr lang="en-US" sz="3200" dirty="0">
              <a:solidFill>
                <a:schemeClr val="tx2">
                  <a:lumMod val="50000"/>
                </a:schemeClr>
              </a:solidFill>
              <a:latin typeface="Comic Sans MS" panose="030F0702030302020204" pitchFamily="66" charset="0"/>
            </a:endParaRPr>
          </a:p>
        </p:txBody>
      </p:sp>
    </p:spTree>
    <p:extLst>
      <p:ext uri="{BB962C8B-B14F-4D97-AF65-F5344CB8AC3E}">
        <p14:creationId xmlns="" xmlns:p14="http://schemas.microsoft.com/office/powerpoint/2010/main" val="2277460880"/>
      </p:ext>
    </p:extLst>
  </p:cSld>
  <p:clrMapOvr>
    <a:masterClrMapping/>
  </p:clrMapOvr>
  <mc:AlternateContent xmlns:mc="http://schemas.openxmlformats.org/markup-compatibility/2006">
    <mc:Choice xmlns=""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65000" b="980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3346</TotalTime>
  <Words>413</Words>
  <Application>Microsoft Office PowerPoint</Application>
  <PresentationFormat>Özel</PresentationFormat>
  <Paragraphs>129</Paragraphs>
  <Slides>25</Slides>
  <Notes>9</Notes>
  <HiddenSlides>0</HiddenSlides>
  <MMClips>0</MMClips>
  <ScaleCrop>false</ScaleCrop>
  <HeadingPairs>
    <vt:vector size="6" baseType="variant">
      <vt:variant>
        <vt:lpstr>Tema</vt:lpstr>
      </vt:variant>
      <vt:variant>
        <vt:i4>1</vt:i4>
      </vt:variant>
      <vt:variant>
        <vt:lpstr>Katıştırılmış OLE Hizmet Programları</vt:lpstr>
      </vt:variant>
      <vt:variant>
        <vt:i4>1</vt:i4>
      </vt:variant>
      <vt:variant>
        <vt:lpstr>Slayt Başlıkları</vt:lpstr>
      </vt:variant>
      <vt:variant>
        <vt:i4>25</vt:i4>
      </vt:variant>
    </vt:vector>
  </HeadingPairs>
  <TitlesOfParts>
    <vt:vector size="27" baseType="lpstr">
      <vt:lpstr>Kalabalık</vt:lpstr>
      <vt:lpstr>Belge</vt:lpstr>
      <vt:lpstr>Slayt 1</vt:lpstr>
      <vt:lpstr>Slayt 2</vt:lpstr>
      <vt:lpstr>Slayt 3</vt:lpstr>
      <vt:lpstr>Slayt 4</vt:lpstr>
      <vt:lpstr>Slayt 5</vt:lpstr>
      <vt:lpstr>Slayt 6</vt:lpstr>
      <vt:lpstr>Slayt 7</vt:lpstr>
      <vt:lpstr>Slayt 8</vt:lpstr>
      <vt:lpstr>Slayt 9</vt:lpstr>
      <vt:lpstr>Slayt 10</vt:lpstr>
      <vt:lpstr>Slayt 11</vt:lpstr>
      <vt:lpstr>Slayt 12</vt:lpstr>
      <vt:lpstr>Slayt 13</vt:lpstr>
      <vt:lpstr>Slayt 14</vt:lpstr>
      <vt:lpstr>Slayt 15</vt:lpstr>
      <vt:lpstr>Slayt 16</vt:lpstr>
      <vt:lpstr>Slayt 17</vt:lpstr>
      <vt:lpstr>Slayt 18</vt:lpstr>
      <vt:lpstr>Slayt 19</vt:lpstr>
      <vt:lpstr>Slayt 20</vt:lpstr>
      <vt:lpstr>Slayt 21</vt:lpstr>
      <vt:lpstr>Slayt 22</vt:lpstr>
      <vt:lpstr>Slayt 23</vt:lpstr>
      <vt:lpstr>Slayt 24</vt:lpstr>
      <vt:lpstr>Slayt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Eheni il molupti beatius cilitatio   Ficipsap iciatissi doluptatem. Ut et imusae etur ad eatem eaque dolupta temquid ut quat verestrunt et Ficipsap iciatissi doluptatem. Ut et imusae etur ad eatem eaque dolupta temquid ut quat verestrunt et Ficipsap iciatissi doluptatem. Ut et imusae etur ad eatem eaque dolupta temquid ut quat verestrunt et Ficipsap iciatissi doluptatem. Ut et imusae etur ad eatem eaque dolupta temquid ut quat verestrunt et Milintier ut graecre ne mantes conius, nu mo merus hos, con hobea sedic temperi busam, s et, novilicatuus in singulo sulabus.</dc:title>
  <dc:creator>Microsoft Office User</dc:creator>
  <cp:lastModifiedBy>Onur</cp:lastModifiedBy>
  <cp:revision>305</cp:revision>
  <dcterms:created xsi:type="dcterms:W3CDTF">2012-10-11T08:11:14Z</dcterms:created>
  <dcterms:modified xsi:type="dcterms:W3CDTF">2023-08-15T12:17:44Z</dcterms:modified>
</cp:coreProperties>
</file>